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44" r:id="rId2"/>
    <p:sldId id="399" r:id="rId3"/>
    <p:sldId id="416" r:id="rId4"/>
    <p:sldId id="257" r:id="rId5"/>
    <p:sldId id="421" r:id="rId6"/>
    <p:sldId id="260" r:id="rId7"/>
    <p:sldId id="346" r:id="rId8"/>
    <p:sldId id="427" r:id="rId9"/>
    <p:sldId id="332" r:id="rId10"/>
    <p:sldId id="425" r:id="rId11"/>
    <p:sldId id="426" r:id="rId12"/>
    <p:sldId id="418" r:id="rId13"/>
    <p:sldId id="419" r:id="rId14"/>
    <p:sldId id="351" r:id="rId15"/>
    <p:sldId id="424" r:id="rId16"/>
    <p:sldId id="423" r:id="rId17"/>
    <p:sldId id="417" r:id="rId18"/>
    <p:sldId id="395" r:id="rId19"/>
    <p:sldId id="315" r:id="rId20"/>
    <p:sldId id="337" r:id="rId21"/>
    <p:sldId id="414" r:id="rId22"/>
    <p:sldId id="285" r:id="rId23"/>
    <p:sldId id="422" r:id="rId24"/>
    <p:sldId id="359" r:id="rId25"/>
    <p:sldId id="361" r:id="rId26"/>
    <p:sldId id="388" r:id="rId27"/>
    <p:sldId id="363" r:id="rId28"/>
    <p:sldId id="365" r:id="rId29"/>
    <p:sldId id="367" r:id="rId30"/>
    <p:sldId id="369" r:id="rId31"/>
    <p:sldId id="309" r:id="rId32"/>
    <p:sldId id="32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8B798FD4-58BB-4D4D-AB49-B1E6501789E1}">
          <p14:sldIdLst>
            <p14:sldId id="344"/>
            <p14:sldId id="399"/>
            <p14:sldId id="416"/>
            <p14:sldId id="257"/>
            <p14:sldId id="421"/>
            <p14:sldId id="260"/>
            <p14:sldId id="346"/>
            <p14:sldId id="427"/>
            <p14:sldId id="332"/>
            <p14:sldId id="425"/>
            <p14:sldId id="426"/>
            <p14:sldId id="418"/>
            <p14:sldId id="419"/>
            <p14:sldId id="351"/>
            <p14:sldId id="424"/>
            <p14:sldId id="423"/>
            <p14:sldId id="417"/>
            <p14:sldId id="395"/>
            <p14:sldId id="315"/>
            <p14:sldId id="337"/>
            <p14:sldId id="414"/>
            <p14:sldId id="285"/>
            <p14:sldId id="422"/>
            <p14:sldId id="359"/>
            <p14:sldId id="361"/>
            <p14:sldId id="388"/>
            <p14:sldId id="363"/>
            <p14:sldId id="365"/>
            <p14:sldId id="367"/>
            <p14:sldId id="369"/>
            <p14:sldId id="309"/>
            <p14:sldId id="3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F62"/>
    <a:srgbClr val="F7F700"/>
    <a:srgbClr val="FFFFFF"/>
    <a:srgbClr val="66FFFF"/>
    <a:srgbClr val="66FF66"/>
    <a:srgbClr val="99FF99"/>
    <a:srgbClr val="CCFFCC"/>
    <a:srgbClr val="99FF66"/>
    <a:srgbClr val="FFFF99"/>
    <a:srgbClr val="63B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5" autoAdjust="0"/>
    <p:restoredTop sz="96391" autoAdjust="0"/>
  </p:normalViewPr>
  <p:slideViewPr>
    <p:cSldViewPr snapToGrid="0">
      <p:cViewPr varScale="1">
        <p:scale>
          <a:sx n="115" d="100"/>
          <a:sy n="115" d="100"/>
        </p:scale>
        <p:origin x="402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5T09:34:04.9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0 739 24575,'8'0'0,"-1"-1"0,0 0 0,8-2 0,18-3 0,-27 5 0,0 0 0,-1 1 0,1-2 0,-1 0 0,0 1 0,1-1 0,-1-1 0,6-2 0,4-6 0,17-13 0,-23 18 0,19-12 0,-20 12 0,1 1 0,8-8 0,-6 3 0,1 2 0,14-9 0,-11 9 0,16-15 0,-9 5 0,-11 11 0,-1-1 0,0-1 0,0-1 0,-1 1 0,1-1 0,12-20 0,18-32 0,-30 45 0,-4 8 0,0-1 0,4-13 0,-9 22 0,0-4 0,1 0 0,0 1 0,0 0 0,-1-1 0,2 0 0,0 1 0,-1 0 0,2 0 0,-1 0 0,0 0 0,3-3 0,1 0 0,1-1 0,-2 1 0,0-2 0,0 1 0,6-11 0,-5 8 0,0 0 0,15-17 0,-14 19 0,2 2 0,-1-2 0,1 2 0,18-10 0,-3-2 0,-20 16 0,-1-1 0,1 0 0,0 1 0,10-6 0,87-28 0,-8 0 0,-88 35 0,-2 0 0,2 0 0,-1 1 0,0 0 0,1 0 0,7 0 0,35 2 0,-19 0 0,-5-1 0,-5 0 0,22 2 0,-36-2 0,1 1 0,-1 1 0,2-1 0,-2 1 0,0 1 0,1-2 0,9 8 0,-8-5 0,47 34 0,-46-31 0,1-1 0,-3 2 0,1-1 0,11 15 0,-16-17 0,2 1 0,-1 0 0,1 0 0,-2-1 0,1 2 0,-1 0 0,0 0 0,1 6 0,6 15 0,-6-21 0,-1-1 0,0 2 0,-1-3 0,1 2 0,-1 7 0,0 117 0,-2-62 0,0-56 0,0 1 0,-4 17 0,1-1 0,2-24 0,1 1 0,-1-1 0,0 0 0,0 0 0,0 0 0,-1 1 0,-4 7 0,-4 0 0,-15 21 0,23-29 0,-1 0 0,1-1 0,-4 9 0,4-9 0,1-1 0,0 1 0,-1 0 0,-1 0 0,2-2 0,-6 7 0,-16 12 0,-60 55 0,25-35 0,18-12 0,-10 8 0,37-27 0,-30 19 0,27-20 0,-22 18 0,26-17 0,-27 14 0,26-16 0,2-1 0,-21 16 0,29-20 0,0 0 0,-1-1 0,-1 1 0,-5 1 0,6-2 0,0-1 0,0 2 0,0-1 0,-6 5 0,-5 7 0,-45 43 0,-52 49 0,94-90 0,-6 4 0,-32 32 0,49-45 0,-1 0 0,1-2 0,-16 10 0,-11 9 0,26-18 0,0-1 0,-1 0 0,1-1 0,-1-1 0,0 1 0,0-2 0,-1 1 0,-10 1 0,6-3-21,1-1 0,-23-1 0,17-1-1281,8 1-5524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5T09:34:04.9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767 126 24575,'-4'-1'0,"2"0"0,-1 0 0,1 1 0,-1-1 0,0 0 0,2-1 0,-5-2 0,-3 0 0,-7-2 0,-1-1 0,1 2 0,-30-5 0,-21-6 0,41 9 0,0 0 0,-1 1 0,0 2 0,0 0 0,-35 4 0,49-1 0,0-1 0,1 0 0,-25-8 0,-5 0 0,18 5 0,11 2 0,0 1 0,-18-1 0,26 2 0,0 2 0,1-1 0,-1 1 0,0 0 0,1-1 0,0 1 0,-1 1 0,0 0 0,2-1 0,-9 5 0,-4 3 0,13-7 0,-1 1 0,0-2 0,0 1 0,1 1 0,0 0 0,-1-2 0,1 3 0,1-1 0,-2 0 0,2 0 0,-1 0 0,-4 7 0,-9 24 0,6-17 0,2 0 0,-11 32 0,16-39 0,2 2 0,0 0 0,0-2 0,0 1 0,3 20 0,-1-3 0,-1-14 0,1-2 0,1 2 0,1-2 0,-1 2 0,2-2 0,0 1 0,-1-2 0,3 2 0,-1-2 0,1 1 0,11 17 0,33 35 0,-36-47 0,28 30 0,-21-27 0,-17-15 0,1-2 0,0 1 0,7 5 0,-6-6 0,-1 1 0,10 9 0,-9-7 0,1-1 0,-1 1 0,1-2 0,1 1 0,-1-1 0,11 4 0,-8-3 0,0 0 0,-1 1 0,16 13 0,-19-14 0,0 1 0,1-2 0,-1 1 0,1-2 0,0 1 0,0 0 0,8 2 0,-2-1 0,0 0 0,-1 1 0,1-1 0,19 16 0,-32-21 0,19 10 0,37 16 0,-45-21 0,0 0 0,0 1 0,12 9 0,15 7 0,-25-16 0,0-2 0,21 6 0,2 0 0,-35-9 22,1-1 0,-1 1 0,0-1 0,1 1 0,0 0 0,-1 1-1,0-2 1,0 2 0,1-1 0,-1 1 0,0-2 0,1 2 0,-1 1 0,12 23-510,-8-15-696,9 18-5642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5T09:42:53.770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179 1 24575,'1'4'0,"-1"0"0,1 0 0,1 0 0,-1 0 0,0-1 0,1 1 0,0 0 0,0-1 0,3 5 0,5 11 0,8 24 0,19 69 0,-34-90 0,0-1 0,-1 1 0,0 0 0,-2 0 0,-3 28 0,1 10 0,3-41 0,-2 0 0,0-1 0,-1 0 0,0 1 0,-1-1 0,-2-1 0,-5 19 0,-4 15 0,10-35 0,0-1 0,-7 15 0,-1 4 0,11-28 0,-1-1 0,1 0 0,-1 0 0,0 0 0,-1 0 0,1 0 0,-1 0 0,1-1 0,-1 1 0,-1-1 0,1 0 0,-1 0 0,1 0 0,-1 0 0,0-1 0,-7 5 0,-2 1 0,0 0 0,-13 14 0,-11 7 0,31-25 51,-6 3-523,0 1 0,-13 13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5T09:42:53.771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144 1 24575,'1'7'0,"0"0"0,1 0 0,0 0 0,0 0 0,0 0 0,1-1 0,-1 1 0,5 5 0,5 15 0,-4-6 0,0 1 0,-2 0 0,0 0 0,3 25 0,7 40 0,-11-60 0,0 0 0,-1 0 0,0 32 0,-3-11 0,-3 73 0,-1-96 0,-2-1 0,-12 43 0,6-29 0,6-23 0,0 0 0,-1-1 0,0 0 0,-1 0 0,-10 15 0,1 1 0,13-25 0,0 1 0,1-1 0,-2 1 0,1-1 0,0 0 0,-1-1 0,0 1 0,0-1 0,0 1 0,-1-1 0,1 0 0,-1-1 0,-5 4 0,-14 7-682,-39 34-1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5T09:42:53.769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12 1 24575,'8'1'0,"0"0"0,0 1 0,0 0 0,0 0 0,-1 1 0,1 0 0,-1 0 0,10 7 0,23 8 0,-27-13 0,0 0 0,-1 1 0,1 0 0,-2 1 0,1 0 0,-1 1 0,0 0 0,11 11 0,-19-16 0,-1 0 0,0 0 0,0 0 0,0 0 0,-1 0 0,1 1 0,-1-1 0,1 1 0,-1-1 0,0 1 0,0-1 0,-1 1 0,1-1 0,-1 1 0,0 0 0,0-1 0,0 1 0,0 0 0,-1-1 0,1 1 0,-1-1 0,0 1 0,-2 5 0,-3 7 0,-1 0 0,0 0 0,-15 22 0,19-32 0,-55 84 0,-11 19 0,67-105 0,-3 4 0,0 0 0,1 1 0,0 0 0,1-1 0,-4 15 0,7-20 0,-1-1 0,1 1 0,0 0 0,0 0 0,0 0 0,1 0 0,-1-1 0,0 1 0,1 0 0,0 0 0,0-1 0,0 1 0,0 0 0,0-1 0,1 1 0,-1-1 0,1 1 0,-1-1 0,1 0 0,0 0 0,0 0 0,4 4 0,8 5 0,0 0 0,2-1 0,15 8 0,-15-9 0,-1 0 0,0 1 0,14 13 0,-26-21 0,-1 1 0,0 0 0,0 0 0,0 0 0,0 0 0,0 1 0,0-1 0,-1 0 0,0 1 0,0-1 0,0 1 0,0 0 0,0-1 0,-1 1 0,1 0 0,-1-1 0,0 1 0,0 0 0,-1-1 0,1 1 0,-2 7 0,-3 7 0,0 0 0,-1-1 0,-9 20 0,7-20 0,-1 5 0,-2-1 0,0 0 0,-1-1 0,-2 0 0,-17 20 0,30-39 0,-7 8 0,1 1 0,0-1 0,0 2 0,1-1 0,-7 14 0,12-22 0,0 0 0,1 0 0,-1 0 0,0 0 0,1 0 0,0 0 0,-1 0 0,1 1 0,0-1 0,0 0 0,0 0 0,0 0 0,1 0 0,-1 0 0,1 0 0,-1 0 0,1 0 0,-1 0 0,1 0 0,0 0 0,0 0 0,0 0 0,0 0 0,1-1 0,-1 1 0,0 0 0,1-1 0,-1 1 0,1-1 0,-1 1 0,1-1 0,0 0 0,0 0 0,-1 0 0,1 0 0,0 0 0,3 1 0,5 3 0,0 0 0,0 1 0,0 0 0,-1 1 0,0 0 0,14 13 0,1 2 0,-17-16 0,0 0 0,0 0 0,-1 1 0,7 9 0,-11-12 0,0-1 0,0 0 0,-1 1 0,1-1 0,-1 1 0,0-1 0,0 1 0,0 0 0,-1-1 0,1 1 0,-1 0 0,0 0 0,0-1 0,0 6 0,-2 0 0,0-1 0,0 1 0,-1-1 0,0 1 0,0-1 0,-1 0 0,0 0 0,0-1 0,-1 1 0,-6 7 0,-11 12 0,-31 30 0,27-30 0,19-21 0,-1 1 0,0-1 0,0 0 0,-18 9 0,20-12 0,-1 1 0,1 0 0,-1 0 0,1 0 0,0 1 0,1 0 0,-1 0 0,-6 9 0,11-13 0,0 0 0,1 0 0,-1 0 0,0 1 0,1-1 0,-1 1 0,1-1 0,-1 0 0,1 1 0,0-1 0,-1 1 0,1-1 0,0 1 0,0-1 0,0 0 0,0 1 0,0-1 0,1 1 0,-1-1 0,0 1 0,1-1 0,-1 1 0,1-1 0,-1 0 0,1 1 0,0-1 0,0 0 0,-1 0 0,1 0 0,2 3 0,3 1 0,0 1 0,0-1 0,0 0 0,12 7 0,-1 0 0,17 11 199,-27-20-319,-1 1 0,0 0-1,0 0 1,-1 0 0,1 1-1,-1 0 1,0 0 0,0 0-1,0 0 1,-1 1 0,0 0-1,6 11 1,-1 7-6706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8D4BC-BA66-443C-BAE8-F3C2A080CC22}" type="datetimeFigureOut">
              <a:rPr lang="zh-HK" altLang="en-US" smtClean="0"/>
              <a:t>29/12/2022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27127-40A4-41CF-986E-0E575CE3D80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88782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27127-40A4-41CF-986E-0E575CE3D804}" type="slidenum">
              <a:rPr lang="zh-HK" altLang="en-US" smtClean="0"/>
              <a:t>19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69386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27127-40A4-41CF-986E-0E575CE3D804}" type="slidenum">
              <a:rPr lang="zh-HK" altLang="en-US" smtClean="0"/>
              <a:t>22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70184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4B90-EFDE-4405-81CA-009B004F063A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0F06A-8D80-4E36-8519-E0CC1173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67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4B90-EFDE-4405-81CA-009B004F063A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0F06A-8D80-4E36-8519-E0CC1173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83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4B90-EFDE-4405-81CA-009B004F063A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0F06A-8D80-4E36-8519-E0CC1173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2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4B90-EFDE-4405-81CA-009B004F063A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0F06A-8D80-4E36-8519-E0CC1173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20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4B90-EFDE-4405-81CA-009B004F063A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0F06A-8D80-4E36-8519-E0CC1173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38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4B90-EFDE-4405-81CA-009B004F063A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0F06A-8D80-4E36-8519-E0CC1173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4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4B90-EFDE-4405-81CA-009B004F063A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0F06A-8D80-4E36-8519-E0CC1173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52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4B90-EFDE-4405-81CA-009B004F063A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0F06A-8D80-4E36-8519-E0CC1173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89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4B90-EFDE-4405-81CA-009B004F063A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0F06A-8D80-4E36-8519-E0CC1173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10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4B90-EFDE-4405-81CA-009B004F063A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0F06A-8D80-4E36-8519-E0CC1173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29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4B90-EFDE-4405-81CA-009B004F063A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0F06A-8D80-4E36-8519-E0CC1173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23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14B90-EFDE-4405-81CA-009B004F063A}" type="datetimeFigureOut">
              <a:rPr lang="en-US" smtClean="0"/>
              <a:t>12/29/2022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0F06A-8D80-4E36-8519-E0CC11734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1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15.wdp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15.wdp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microsoft.com/office/2007/relationships/hdphoto" Target="../media/hdphoto6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2.wdp"/><Relationship Id="rId1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image" Target="../media/image2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5" Type="http://schemas.microsoft.com/office/2007/relationships/hdphoto" Target="../media/hdphoto3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microsoft.com/office/2007/relationships/hdphoto" Target="../media/hdphoto1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image" Target="../media/image68.png"/><Relationship Id="rId5" Type="http://schemas.openxmlformats.org/officeDocument/2006/relationships/image" Target="../media/image63.jpeg"/><Relationship Id="rId10" Type="http://schemas.microsoft.com/office/2007/relationships/hdphoto" Target="../media/hdphoto18.wdp"/><Relationship Id="rId4" Type="http://schemas.openxmlformats.org/officeDocument/2006/relationships/image" Target="../media/image62.jpeg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9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7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3.wdp"/><Relationship Id="rId18" Type="http://schemas.openxmlformats.org/officeDocument/2006/relationships/image" Target="../media/image36.jpeg"/><Relationship Id="rId3" Type="http://schemas.microsoft.com/office/2007/relationships/hdphoto" Target="../media/hdphoto10.wdp"/><Relationship Id="rId7" Type="http://schemas.microsoft.com/office/2007/relationships/hdphoto" Target="../media/hdphoto12.wdp"/><Relationship Id="rId12" Type="http://schemas.openxmlformats.org/officeDocument/2006/relationships/image" Target="../media/image35.png"/><Relationship Id="rId17" Type="http://schemas.openxmlformats.org/officeDocument/2006/relationships/image" Target="../media/image270.png"/><Relationship Id="rId2" Type="http://schemas.openxmlformats.org/officeDocument/2006/relationships/image" Target="../media/image29.png"/><Relationship Id="rId16" Type="http://schemas.openxmlformats.org/officeDocument/2006/relationships/customXml" Target="../ink/ink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microsoft.com/office/2007/relationships/hdphoto" Target="../media/hdphoto11.wdp"/><Relationship Id="rId15" Type="http://schemas.openxmlformats.org/officeDocument/2006/relationships/image" Target="../media/image260.png"/><Relationship Id="rId10" Type="http://schemas.openxmlformats.org/officeDocument/2006/relationships/image" Target="../media/image33.png"/><Relationship Id="rId19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Relationship Id="rId1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39.png"/><Relationship Id="rId7" Type="http://schemas.openxmlformats.org/officeDocument/2006/relationships/customXml" Target="../ink/ink4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png"/><Relationship Id="rId5" Type="http://schemas.openxmlformats.org/officeDocument/2006/relationships/customXml" Target="../ink/ink3.xml"/><Relationship Id="rId10" Type="http://schemas.openxmlformats.org/officeDocument/2006/relationships/image" Target="../media/image330.png"/><Relationship Id="rId4" Type="http://schemas.openxmlformats.org/officeDocument/2006/relationships/image" Target="../media/image25.png"/><Relationship Id="rId9" Type="http://schemas.openxmlformats.org/officeDocument/2006/relationships/customXml" Target="../ink/ink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9" y="1"/>
            <a:ext cx="121253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0092" y="1697631"/>
            <a:ext cx="10244002" cy="3771072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</a:pPr>
            <a:r>
              <a:rPr lang="en-US" altLang="zh-TW" sz="8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常識科</a:t>
            </a:r>
            <a:r>
              <a:rPr lang="en-US" altLang="zh-TW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自主學習活動</a:t>
            </a:r>
            <a:r>
              <a:rPr lang="en-US" altLang="zh-TW" sz="8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8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個人和環境衞生</a:t>
            </a:r>
            <a:r>
              <a:rPr lang="en-US" altLang="zh-TW" sz="8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教育局課程發展處</a:t>
            </a:r>
            <a:r>
              <a:rPr lang="en-US" altLang="zh-TW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幼稚園及小學組</a:t>
            </a:r>
            <a:endParaRPr lang="zh-HK" altLang="en-US" sz="3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231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圓角 12">
            <a:extLst>
              <a:ext uri="{FF2B5EF4-FFF2-40B4-BE49-F238E27FC236}">
                <a16:creationId xmlns:a16="http://schemas.microsoft.com/office/drawing/2014/main" id="{54709D82-6D2B-C594-3CF1-90E9D7B4D052}"/>
              </a:ext>
            </a:extLst>
          </p:cNvPr>
          <p:cNvSpPr/>
          <p:nvPr/>
        </p:nvSpPr>
        <p:spPr>
          <a:xfrm>
            <a:off x="1072342" y="29603"/>
            <a:ext cx="9865455" cy="108802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除了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每天洗澡</a:t>
            </a: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和早晚刷牙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外，我們還要</a:t>
            </a: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養成勤洗手的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好習慣</a:t>
            </a: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。</a:t>
            </a:r>
            <a:endParaRPr lang="en-US" altLang="zh-TW" sz="2800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algn="ctr">
              <a:lnSpc>
                <a:spcPts val="4000"/>
              </a:lnSpc>
            </a:pP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考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考大家：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健康在你手 何時應洗手？</a:t>
            </a:r>
            <a:endParaRPr lang="zh-HK" altLang="en-US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094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: 圓角 12">
            <a:extLst>
              <a:ext uri="{FF2B5EF4-FFF2-40B4-BE49-F238E27FC236}">
                <a16:creationId xmlns:a16="http://schemas.microsoft.com/office/drawing/2014/main" id="{54709D82-6D2B-C594-3CF1-90E9D7B4D052}"/>
              </a:ext>
            </a:extLst>
          </p:cNvPr>
          <p:cNvSpPr/>
          <p:nvPr/>
        </p:nvSpPr>
        <p:spPr>
          <a:xfrm>
            <a:off x="1072342" y="29603"/>
            <a:ext cx="9865455" cy="108802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除了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每天洗澡</a:t>
            </a: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和早晚刷牙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外，我們還要</a:t>
            </a: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養成勤洗手的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好習慣</a:t>
            </a: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。</a:t>
            </a:r>
            <a:endParaRPr lang="en-US" altLang="zh-TW" sz="2800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algn="ctr">
              <a:lnSpc>
                <a:spcPts val="4000"/>
              </a:lnSpc>
            </a:pP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考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考大家：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健康在你手 何時應洗手？</a:t>
            </a:r>
            <a:endParaRPr lang="zh-HK" altLang="en-US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20311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60570" y="181369"/>
            <a:ext cx="11656037" cy="6430410"/>
            <a:chOff x="188348" y="166756"/>
            <a:chExt cx="11656037" cy="6430410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4EC98C59-A32E-C21C-B62C-E0124D634E08}"/>
                </a:ext>
              </a:extLst>
            </p:cNvPr>
            <p:cNvSpPr txBox="1"/>
            <p:nvPr/>
          </p:nvSpPr>
          <p:spPr>
            <a:xfrm>
              <a:off x="188348" y="4875178"/>
              <a:ext cx="203608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4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現在</a:t>
              </a:r>
              <a:r>
                <a:rPr lang="zh-TW" altLang="en-US" sz="24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我們一起學習正確</a:t>
              </a:r>
              <a:r>
                <a:rPr lang="zh-TW" altLang="en-US" sz="24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的洗手</a:t>
              </a:r>
              <a:r>
                <a:rPr lang="zh-TW" altLang="en-US" sz="24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步驟。</a:t>
              </a:r>
              <a:endParaRPr lang="en-US" altLang="zh-TW" sz="24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1929C6AD-49B3-D6C3-9FFD-AFB0ED857EF8}"/>
                </a:ext>
              </a:extLst>
            </p:cNvPr>
            <p:cNvSpPr txBox="1"/>
            <p:nvPr/>
          </p:nvSpPr>
          <p:spPr>
            <a:xfrm>
              <a:off x="2944880" y="166756"/>
              <a:ext cx="8899505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8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勤</a:t>
              </a:r>
              <a:r>
                <a:rPr lang="zh-TW" altLang="en-US" sz="28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洗手是最</a:t>
              </a:r>
              <a:r>
                <a:rPr lang="zh-TW" altLang="en-US" sz="28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有效防止疾病傳播</a:t>
              </a:r>
              <a:r>
                <a:rPr lang="zh-TW" altLang="en-US" sz="28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的方法，我們應用</a:t>
              </a:r>
              <a:r>
                <a:rPr lang="zh-TW" altLang="en-US" sz="28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梘液及清水</a:t>
              </a:r>
              <a:r>
                <a:rPr lang="zh-TW" altLang="en-US" sz="28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洗手</a:t>
              </a:r>
              <a:r>
                <a:rPr lang="zh-TW" altLang="en-US" sz="28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。如</a:t>
              </a:r>
              <a:r>
                <a:rPr lang="zh-TW" altLang="en-US" sz="28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雙手沒有明顯污垢時，可用</a:t>
              </a:r>
              <a:r>
                <a:rPr lang="zh-TW" altLang="en-US" sz="28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含</a:t>
              </a:r>
              <a:r>
                <a:rPr lang="en-US" altLang="zh-TW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70-80</a:t>
              </a:r>
              <a:r>
                <a:rPr lang="en-US" altLang="zh-TW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%</a:t>
              </a:r>
              <a:r>
                <a:rPr lang="zh-TW" altLang="en-US" sz="28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酒精</a:t>
              </a:r>
              <a:r>
                <a:rPr lang="zh-TW" altLang="en-US" sz="28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搓手液潔淨雙手</a:t>
              </a:r>
              <a:r>
                <a:rPr lang="zh-TW" altLang="en-US" sz="28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。</a:t>
              </a:r>
              <a:r>
                <a:rPr lang="zh-TW" altLang="en-US" sz="28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「健康在你手 時常勤洗手」</a:t>
              </a:r>
              <a:endPara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endParaRPr lang="zh-HK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88348" y="6181668"/>
              <a:ext cx="5166799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1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請把正確的洗手</a:t>
              </a:r>
              <a:r>
                <a:rPr lang="zh-TW" altLang="en-US" sz="21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次序</a:t>
              </a:r>
              <a:r>
                <a:rPr lang="en-US" altLang="zh-TW" sz="21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(1-5)</a:t>
              </a:r>
              <a:r>
                <a:rPr lang="zh-TW" altLang="en-US" sz="21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寫</a:t>
              </a:r>
              <a:r>
                <a:rPr lang="zh-TW" altLang="en-US" sz="21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在「○」內。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10380573" y="6676700"/>
            <a:ext cx="18945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/>
              <a:t>（圖片來源：食物環境衞生</a:t>
            </a:r>
            <a:r>
              <a:rPr lang="zh-TW" altLang="en-US" sz="1000" dirty="0" smtClean="0"/>
              <a:t>署）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11796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453" r="1"/>
          <a:stretch/>
        </p:blipFill>
        <p:spPr>
          <a:xfrm>
            <a:off x="0" y="0"/>
            <a:ext cx="12212497" cy="685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EC98C59-A32E-C21C-B62C-E0124D634E08}"/>
              </a:ext>
            </a:extLst>
          </p:cNvPr>
          <p:cNvSpPr txBox="1"/>
          <p:nvPr/>
        </p:nvSpPr>
        <p:spPr>
          <a:xfrm>
            <a:off x="60571" y="4889791"/>
            <a:ext cx="21746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4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現在我們一起學習正確的洗手步驟。</a:t>
            </a:r>
            <a:endParaRPr lang="en-US" altLang="zh-TW" sz="24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929C6AD-49B3-D6C3-9FFD-AFB0ED857EF8}"/>
              </a:ext>
            </a:extLst>
          </p:cNvPr>
          <p:cNvSpPr txBox="1"/>
          <p:nvPr/>
        </p:nvSpPr>
        <p:spPr>
          <a:xfrm>
            <a:off x="2817102" y="181369"/>
            <a:ext cx="889950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勤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洗手是最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有效防止疾病傳播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的方法，我們應用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梘液及清水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洗手</a:t>
            </a: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。如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雙手沒有明顯污垢時，可用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含</a:t>
            </a:r>
            <a:r>
              <a:rPr lang="en-US" altLang="zh-TW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70-80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%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酒精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搓手液潔淨雙手</a:t>
            </a:r>
            <a:r>
              <a:rPr lang="zh-TW" altLang="en-US" sz="28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。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「健康在你手 時常勤洗手」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HK" altLang="en-US" sz="28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570" y="6196281"/>
            <a:ext cx="516679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請把正確的洗手</a:t>
            </a:r>
            <a:r>
              <a:rPr lang="zh-TW" altLang="en-US" sz="2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次序</a:t>
            </a:r>
            <a:r>
              <a:rPr lang="en-US" altLang="zh-TW" sz="2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(1-5)</a:t>
            </a:r>
            <a:r>
              <a:rPr lang="zh-TW" altLang="en-US" sz="21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寫</a:t>
            </a:r>
            <a:r>
              <a:rPr lang="zh-TW" altLang="en-US" sz="2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在「○」內。</a:t>
            </a:r>
          </a:p>
        </p:txBody>
      </p:sp>
      <p:sp>
        <p:nvSpPr>
          <p:cNvPr id="6" name="矩形 5"/>
          <p:cNvSpPr/>
          <p:nvPr/>
        </p:nvSpPr>
        <p:spPr>
          <a:xfrm>
            <a:off x="10380573" y="6676700"/>
            <a:ext cx="18945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/>
              <a:t>（圖片來源：食物環境衞生</a:t>
            </a:r>
            <a:r>
              <a:rPr lang="zh-TW" altLang="en-US" sz="1000" dirty="0" smtClean="0"/>
              <a:t>署）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79350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247133" y="163993"/>
            <a:ext cx="11757379" cy="5186229"/>
            <a:chOff x="247133" y="163993"/>
            <a:chExt cx="11757379" cy="5186229"/>
          </a:xfrm>
        </p:grpSpPr>
        <p:sp>
          <p:nvSpPr>
            <p:cNvPr id="4" name="矩形 3"/>
            <p:cNvSpPr/>
            <p:nvPr/>
          </p:nvSpPr>
          <p:spPr>
            <a:xfrm>
              <a:off x="8774140" y="3941164"/>
              <a:ext cx="32303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指甲有沒有</a:t>
              </a:r>
              <a:r>
                <a:rPr lang="zh-TW" altLang="en-US" sz="28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藏污垢</a:t>
              </a:r>
              <a:r>
                <a:rPr lang="en-US" altLang="zh-TW" sz="2800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?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247133" y="4396115"/>
              <a:ext cx="197494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8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手掌和手背</a:t>
              </a:r>
              <a:r>
                <a:rPr lang="zh-TW" altLang="en-US" sz="2800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是否乾淨</a:t>
              </a:r>
              <a:r>
                <a:rPr lang="en-US" altLang="zh-TW" sz="2800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?</a:t>
              </a:r>
              <a:endParaRPr 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" name="向右箭號 5"/>
            <p:cNvSpPr/>
            <p:nvPr/>
          </p:nvSpPr>
          <p:spPr>
            <a:xfrm>
              <a:off x="2301074" y="4643004"/>
              <a:ext cx="401376" cy="317866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向左箭號 6"/>
            <p:cNvSpPr/>
            <p:nvPr/>
          </p:nvSpPr>
          <p:spPr>
            <a:xfrm rot="1511330">
              <a:off x="8471546" y="3901004"/>
              <a:ext cx="332509" cy="299258"/>
            </a:xfrm>
            <a:prstGeom prst="leftArrow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向左箭號 7"/>
            <p:cNvSpPr/>
            <p:nvPr/>
          </p:nvSpPr>
          <p:spPr>
            <a:xfrm>
              <a:off x="8091163" y="2980966"/>
              <a:ext cx="332509" cy="299258"/>
            </a:xfrm>
            <a:prstGeom prst="leftArrow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4EC98C59-A32E-C21C-B62C-E0124D634E08}"/>
                </a:ext>
              </a:extLst>
            </p:cNvPr>
            <p:cNvSpPr txBox="1"/>
            <p:nvPr/>
          </p:nvSpPr>
          <p:spPr>
            <a:xfrm>
              <a:off x="2609651" y="163993"/>
              <a:ext cx="777967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spc="-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除了勤洗手，指甲</a:t>
              </a:r>
              <a:r>
                <a:rPr lang="zh-TW" altLang="en-US" sz="2800" spc="-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的</a:t>
              </a:r>
              <a:r>
                <a:rPr lang="zh-CN" altLang="en-US" sz="2800" spc="-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清潔</a:t>
              </a:r>
              <a:r>
                <a:rPr lang="zh-TW" altLang="en-US" sz="2800" spc="-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也</a:t>
              </a:r>
              <a:r>
                <a:rPr lang="zh-CN" altLang="en-US" sz="2800" spc="-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很重要</a:t>
              </a:r>
              <a:r>
                <a:rPr lang="zh-TW" altLang="en-US" sz="2800" spc="-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，因為指甲縫</a:t>
              </a:r>
              <a:r>
                <a:rPr lang="zh-TW" altLang="en-US" sz="28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暗藏千萬病菌</a:t>
              </a:r>
              <a:r>
                <a:rPr lang="zh-TW" altLang="en-US" sz="28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，而</a:t>
              </a:r>
              <a:r>
                <a:rPr lang="zh-TW" altLang="en-US" sz="28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指甲的邊緣</a:t>
              </a:r>
              <a:r>
                <a:rPr lang="zh-TW" altLang="en-US" sz="28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正是細菌藏身的好地方！</a:t>
              </a:r>
              <a:endParaRPr lang="en-US" altLang="zh-CN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8566183" y="2881310"/>
              <a:ext cx="32303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800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指甲是否</a:t>
              </a:r>
              <a:r>
                <a:rPr lang="zh-TW" altLang="en-US" sz="28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修剪整齊</a:t>
              </a:r>
              <a:r>
                <a:rPr lang="en-US" altLang="zh-TW" sz="2800" b="1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577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洗头卡通图片-洗头卡通素材-洗头卡通插画-摄图新视界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67" b="77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909"/>
          <a:stretch/>
        </p:blipFill>
        <p:spPr bwMode="auto">
          <a:xfrm>
            <a:off x="7096020" y="4039130"/>
            <a:ext cx="3656553" cy="281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10120842" y="5079076"/>
            <a:ext cx="1691543" cy="1573852"/>
            <a:chOff x="7812692" y="4677038"/>
            <a:chExt cx="2857500" cy="2857500"/>
          </a:xfrm>
        </p:grpSpPr>
        <p:pic>
          <p:nvPicPr>
            <p:cNvPr id="2054" name="Picture 6" descr="卡通洗发水瓶图片-卡通洗发水瓶素材-卡通洗发水瓶插画-摄图新视界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0000" r="90000">
                          <a14:foregroundMark x1="52000" y1="6333" x2="52000" y2="6333"/>
                          <a14:foregroundMark x1="50000" y1="8667" x2="50000" y2="8667"/>
                          <a14:foregroundMark x1="49667" y1="6333" x2="49667" y2="6333"/>
                          <a14:foregroundMark x1="50667" y1="4000" x2="50667" y2="4000"/>
                          <a14:foregroundMark x1="50667" y1="4000" x2="50667" y2="4000"/>
                          <a14:foregroundMark x1="50667" y1="4000" x2="50667" y2="4000"/>
                          <a14:foregroundMark x1="56333" y1="4667" x2="56333" y2="4667"/>
                          <a14:foregroundMark x1="56333" y1="4667" x2="56333" y2="4667"/>
                          <a14:foregroundMark x1="35000" y1="7333" x2="35000" y2="7333"/>
                          <a14:foregroundMark x1="43000" y1="9333" x2="43000" y2="9333"/>
                          <a14:foregroundMark x1="45333" y1="6667" x2="45333" y2="6667"/>
                          <a14:foregroundMark x1="45667" y1="5333" x2="45667" y2="5333"/>
                          <a14:foregroundMark x1="47000" y1="4000" x2="47000" y2="4000"/>
                          <a14:foregroundMark x1="58000" y1="6667" x2="58000" y2="6667"/>
                          <a14:foregroundMark x1="58667" y1="6667" x2="58667" y2="6667"/>
                          <a14:foregroundMark x1="55667" y1="6667" x2="55667" y2="6667"/>
                          <a14:foregroundMark x1="50000" y1="12667" x2="50000" y2="12667"/>
                          <a14:foregroundMark x1="51000" y1="16667" x2="51000" y2="16667"/>
                          <a14:foregroundMark x1="51000" y1="22667" x2="51000" y2="22667"/>
                          <a14:foregroundMark x1="51000" y1="22667" x2="51000" y2="22667"/>
                          <a14:foregroundMark x1="48333" y1="21333" x2="48333" y2="21333"/>
                          <a14:foregroundMark x1="44667" y1="24000" x2="44667" y2="24000"/>
                          <a14:foregroundMark x1="44667" y1="24000" x2="44667" y2="24000"/>
                          <a14:foregroundMark x1="50333" y1="23667" x2="50333" y2="23667"/>
                          <a14:foregroundMark x1="50333" y1="23667" x2="50333" y2="23667"/>
                          <a14:foregroundMark x1="51000" y1="23667" x2="51000" y2="23667"/>
                          <a14:foregroundMark x1="56667" y1="21667" x2="56667" y2="21667"/>
                          <a14:foregroundMark x1="58000" y1="20333" x2="58000" y2="20333"/>
                          <a14:foregroundMark x1="42667" y1="23333" x2="42667" y2="23333"/>
                          <a14:foregroundMark x1="42667" y1="23000" x2="42667" y2="23000"/>
                          <a14:foregroundMark x1="49667" y1="25667" x2="49667" y2="25667"/>
                          <a14:foregroundMark x1="53667" y1="62000" x2="53667" y2="62000"/>
                          <a14:foregroundMark x1="53667" y1="62000" x2="53667" y2="62000"/>
                          <a14:foregroundMark x1="60333" y1="58000" x2="60333" y2="58000"/>
                          <a14:foregroundMark x1="62667" y1="59333" x2="62667" y2="59333"/>
                          <a14:foregroundMark x1="59333" y1="70000" x2="59333" y2="70000"/>
                          <a14:foregroundMark x1="52333" y1="72667" x2="52333" y2="72667"/>
                          <a14:foregroundMark x1="47667" y1="70333" x2="47667" y2="70333"/>
                          <a14:foregroundMark x1="41333" y1="65333" x2="41333" y2="65333"/>
                          <a14:foregroundMark x1="32667" y1="59333" x2="32667" y2="59333"/>
                          <a14:foregroundMark x1="32667" y1="59333" x2="32667" y2="59333"/>
                          <a14:foregroundMark x1="34667" y1="59667" x2="34667" y2="59667"/>
                          <a14:foregroundMark x1="40000" y1="66333" x2="41333" y2="69000"/>
                          <a14:foregroundMark x1="45000" y1="74333" x2="45000" y2="74333"/>
                          <a14:foregroundMark x1="63667" y1="72000" x2="63667" y2="72000"/>
                          <a14:foregroundMark x1="64333" y1="72000" x2="64333" y2="72000"/>
                          <a14:foregroundMark x1="64667" y1="72000" x2="65667" y2="72000"/>
                          <a14:foregroundMark x1="39000" y1="74667" x2="39000" y2="74667"/>
                          <a14:foregroundMark x1="38333" y1="75000" x2="38333" y2="75000"/>
                          <a14:foregroundMark x1="39667" y1="75667" x2="41000" y2="76333"/>
                          <a14:foregroundMark x1="49000" y1="77667" x2="49000" y2="77667"/>
                          <a14:foregroundMark x1="52667" y1="76667" x2="52667" y2="76667"/>
                          <a14:foregroundMark x1="60000" y1="68333" x2="60000" y2="68333"/>
                          <a14:foregroundMark x1="64333" y1="60000" x2="64333" y2="60000"/>
                          <a14:foregroundMark x1="67333" y1="55000" x2="67333" y2="55000"/>
                          <a14:foregroundMark x1="68333" y1="53000" x2="68333" y2="53000"/>
                          <a14:foregroundMark x1="71333" y1="57667" x2="72333" y2="58000"/>
                          <a14:foregroundMark x1="74000" y1="65333" x2="74000" y2="65333"/>
                          <a14:foregroundMark x1="72667" y1="73000" x2="72667" y2="73000"/>
                          <a14:foregroundMark x1="43000" y1="87667" x2="43000" y2="87667"/>
                          <a14:foregroundMark x1="38000" y1="81000" x2="38000" y2="81000"/>
                          <a14:foregroundMark x1="35667" y1="81333" x2="35667" y2="81333"/>
                          <a14:foregroundMark x1="34333" y1="81333" x2="34333" y2="81333"/>
                          <a14:foregroundMark x1="32667" y1="81333" x2="32667" y2="81333"/>
                          <a14:foregroundMark x1="32000" y1="81000" x2="32000" y2="81000"/>
                          <a14:foregroundMark x1="30333" y1="74000" x2="30333" y2="74000"/>
                          <a14:foregroundMark x1="30333" y1="65333" x2="30333" y2="65333"/>
                          <a14:foregroundMark x1="30333" y1="57667" x2="30333" y2="57667"/>
                          <a14:foregroundMark x1="29667" y1="53000" x2="29667" y2="53000"/>
                          <a14:foregroundMark x1="29667" y1="53000" x2="29667" y2="53000"/>
                          <a14:foregroundMark x1="32333" y1="10667" x2="32333" y2="10667"/>
                          <a14:foregroundMark x1="38333" y1="8667" x2="38333" y2="8667"/>
                          <a14:foregroundMark x1="46667" y1="5333" x2="46667" y2="5333"/>
                          <a14:foregroundMark x1="49333" y1="6667" x2="49333" y2="6667"/>
                          <a14:foregroundMark x1="51000" y1="9333" x2="51000" y2="9333"/>
                          <a14:foregroundMark x1="52000" y1="19000" x2="52000" y2="19000"/>
                          <a14:foregroundMark x1="52000" y1="20333" x2="52000" y2="20333"/>
                          <a14:foregroundMark x1="49667" y1="22667" x2="49667" y2="22667"/>
                          <a14:foregroundMark x1="54000" y1="25000" x2="54000" y2="25000"/>
                          <a14:foregroundMark x1="54000" y1="25000" x2="54000" y2="25000"/>
                          <a14:foregroundMark x1="55333" y1="25000" x2="56333" y2="25000"/>
                          <a14:foregroundMark x1="57000" y1="25000" x2="57000" y2="25000"/>
                          <a14:foregroundMark x1="57667" y1="25000" x2="57667" y2="25000"/>
                          <a14:foregroundMark x1="59000" y1="24000" x2="59000" y2="24000"/>
                          <a14:foregroundMark x1="59000" y1="23000" x2="59000" y2="23000"/>
                          <a14:foregroundMark x1="55667" y1="18667" x2="55667" y2="18667"/>
                          <a14:foregroundMark x1="54333" y1="18333" x2="54333" y2="18333"/>
                          <a14:foregroundMark x1="49333" y1="17667" x2="49333" y2="17667"/>
                          <a14:foregroundMark x1="47000" y1="18333" x2="47000" y2="18333"/>
                          <a14:foregroundMark x1="43667" y1="20000" x2="43667" y2="20000"/>
                          <a14:foregroundMark x1="41333" y1="23667" x2="41333" y2="23667"/>
                          <a14:foregroundMark x1="41333" y1="25000" x2="41333" y2="25000"/>
                          <a14:foregroundMark x1="43000" y1="25333" x2="43000" y2="25333"/>
                          <a14:foregroundMark x1="45333" y1="25333" x2="45333" y2="25333"/>
                          <a14:foregroundMark x1="47333" y1="23000" x2="47333" y2="23000"/>
                          <a14:foregroundMark x1="46667" y1="22000" x2="46667" y2="22000"/>
                          <a14:foregroundMark x1="46333" y1="19000" x2="46333" y2="19000"/>
                          <a14:foregroundMark x1="46333" y1="27000" x2="46333" y2="27000"/>
                          <a14:foregroundMark x1="49333" y1="28000" x2="49333" y2="28000"/>
                          <a14:foregroundMark x1="31000" y1="9333" x2="31000" y2="9333"/>
                          <a14:foregroundMark x1="34333" y1="8667" x2="34333" y2="8667"/>
                          <a14:foregroundMark x1="29667" y1="11000" x2="29667" y2="11000"/>
                          <a14:foregroundMark x1="29000" y1="9333" x2="29000" y2="9333"/>
                          <a14:foregroundMark x1="52667" y1="58333" x2="52667" y2="58333"/>
                          <a14:foregroundMark x1="40000" y1="53333" x2="40000" y2="53333"/>
                          <a14:foregroundMark x1="38333" y1="53333" x2="38333" y2="53333"/>
                          <a14:foregroundMark x1="43667" y1="58333" x2="43667" y2="58333"/>
                          <a14:foregroundMark x1="48667" y1="55667" x2="48667" y2="55667"/>
                          <a14:foregroundMark x1="53667" y1="53333" x2="53667" y2="53333"/>
                          <a14:foregroundMark x1="58333" y1="53000" x2="58333" y2="53000"/>
                          <a14:foregroundMark x1="70000" y1="52000" x2="70000" y2="52000"/>
                          <a14:foregroundMark x1="73667" y1="48667" x2="73667" y2="48667"/>
                          <a14:foregroundMark x1="74667" y1="59333" x2="74667" y2="59333"/>
                          <a14:foregroundMark x1="74667" y1="71333" x2="74667" y2="71333"/>
                          <a14:foregroundMark x1="72333" y1="81667" x2="72333" y2="81667"/>
                          <a14:foregroundMark x1="70333" y1="83667" x2="70333" y2="83667"/>
                          <a14:foregroundMark x1="46667" y1="88333" x2="46667" y2="88333"/>
                          <a14:foregroundMark x1="48333" y1="90000" x2="51000" y2="91000"/>
                          <a14:foregroundMark x1="56333" y1="90667" x2="57333" y2="90333"/>
                          <a14:foregroundMark x1="63333" y1="88667" x2="63333" y2="88667"/>
                          <a14:foregroundMark x1="67667" y1="86667" x2="67667" y2="86667"/>
                          <a14:foregroundMark x1="69667" y1="86667" x2="69667" y2="86667"/>
                          <a14:foregroundMark x1="72333" y1="86000" x2="72333" y2="86000"/>
                          <a14:foregroundMark x1="75000" y1="73667" x2="74000" y2="73333"/>
                          <a14:foregroundMark x1="69667" y1="65667" x2="69667" y2="65667"/>
                          <a14:foregroundMark x1="69333" y1="65333" x2="69333" y2="65333"/>
                          <a14:foregroundMark x1="66000" y1="64667" x2="66000" y2="64667"/>
                          <a14:foregroundMark x1="61667" y1="66000" x2="61667" y2="66000"/>
                          <a14:foregroundMark x1="48333" y1="69667" x2="48333" y2="69667"/>
                          <a14:foregroundMark x1="45000" y1="65000" x2="45000" y2="65000"/>
                          <a14:foregroundMark x1="45000" y1="65000" x2="45000" y2="65000"/>
                          <a14:foregroundMark x1="46667" y1="64000" x2="46667" y2="64000"/>
                          <a14:foregroundMark x1="51000" y1="66333" x2="51000" y2="66333"/>
                          <a14:foregroundMark x1="53333" y1="67667" x2="53333" y2="67667"/>
                          <a14:foregroundMark x1="56667" y1="73000" x2="56667" y2="73000"/>
                          <a14:foregroundMark x1="57667" y1="76000" x2="57667" y2="76000"/>
                          <a14:foregroundMark x1="56667" y1="81000" x2="56667" y2="81000"/>
                          <a14:foregroundMark x1="52000" y1="84667" x2="52000" y2="84667"/>
                          <a14:foregroundMark x1="34667" y1="88000" x2="34667" y2="88000"/>
                          <a14:foregroundMark x1="27000" y1="87667" x2="27000" y2="87667"/>
                          <a14:foregroundMark x1="26333" y1="84000" x2="26333" y2="84000"/>
                          <a14:foregroundMark x1="27000" y1="76000" x2="27000" y2="76000"/>
                          <a14:foregroundMark x1="27000" y1="70000" x2="27000" y2="70000"/>
                          <a14:foregroundMark x1="28000" y1="65000" x2="28000" y2="65000"/>
                          <a14:foregroundMark x1="28000" y1="61000" x2="28000" y2="61000"/>
                          <a14:foregroundMark x1="28333" y1="57333" x2="28333" y2="57333"/>
                          <a14:foregroundMark x1="29333" y1="54000" x2="29333" y2="54000"/>
                          <a14:foregroundMark x1="30333" y1="52000" x2="30333" y2="52000"/>
                          <a14:foregroundMark x1="32333" y1="51667" x2="32333" y2="51667"/>
                          <a14:foregroundMark x1="35667" y1="52333" x2="36667" y2="54667"/>
                          <a14:foregroundMark x1="37667" y1="55667" x2="37667" y2="55667"/>
                          <a14:foregroundMark x1="40000" y1="57333" x2="40000" y2="57333"/>
                          <a14:foregroundMark x1="39667" y1="63333" x2="39667" y2="63333"/>
                          <a14:foregroundMark x1="37667" y1="67000" x2="37667" y2="67000"/>
                          <a14:foregroundMark x1="35667" y1="68000" x2="35667" y2="68000"/>
                          <a14:foregroundMark x1="34000" y1="73333" x2="34000" y2="73333"/>
                          <a14:foregroundMark x1="36333" y1="74667" x2="36333" y2="74667"/>
                          <a14:foregroundMark x1="39667" y1="77333" x2="39667" y2="77333"/>
                          <a14:foregroundMark x1="42333" y1="79333" x2="42333" y2="79333"/>
                          <a14:foregroundMark x1="44333" y1="80333" x2="44333" y2="80333"/>
                          <a14:foregroundMark x1="54333" y1="80333" x2="54333" y2="80333"/>
                          <a14:foregroundMark x1="63667" y1="79667" x2="64333" y2="79667"/>
                          <a14:foregroundMark x1="67667" y1="78667" x2="67667" y2="78667"/>
                          <a14:foregroundMark x1="78667" y1="86000" x2="78667" y2="86000"/>
                          <a14:foregroundMark x1="76000" y1="81333" x2="76000" y2="81333"/>
                          <a14:foregroundMark x1="75667" y1="78667" x2="75667" y2="78667"/>
                          <a14:foregroundMark x1="74000" y1="74667" x2="74000" y2="74667"/>
                          <a14:foregroundMark x1="66667" y1="70667" x2="66667" y2="70667"/>
                          <a14:foregroundMark x1="67333" y1="60000" x2="67333" y2="60000"/>
                          <a14:foregroundMark x1="70333" y1="55000" x2="70333" y2="55000"/>
                          <a14:foregroundMark x1="72333" y1="53333" x2="72333" y2="53333"/>
                          <a14:foregroundMark x1="73667" y1="52667" x2="73667" y2="52667"/>
                          <a14:foregroundMark x1="48000" y1="54667" x2="48000" y2="54667"/>
                          <a14:foregroundMark x1="44667" y1="54667" x2="44667" y2="54667"/>
                          <a14:foregroundMark x1="45667" y1="74333" x2="45667" y2="74333"/>
                          <a14:foregroundMark x1="38000" y1="90667" x2="38000" y2="90667"/>
                          <a14:foregroundMark x1="45667" y1="91667" x2="45667" y2="91667"/>
                          <a14:foregroundMark x1="66000" y1="89667" x2="66000" y2="89667"/>
                          <a14:foregroundMark x1="61667" y1="83000" x2="61667" y2="83000"/>
                          <a14:foregroundMark x1="27000" y1="81000" x2="27000" y2="81000"/>
                          <a14:foregroundMark x1="33667" y1="87000" x2="33667" y2="87000"/>
                          <a14:foregroundMark x1="39667" y1="85667" x2="39667" y2="85667"/>
                          <a14:foregroundMark x1="39667" y1="85667" x2="39667" y2="85667"/>
                          <a14:foregroundMark x1="41333" y1="84667" x2="41333" y2="84667"/>
                          <a14:foregroundMark x1="45333" y1="83667" x2="46000" y2="83667"/>
                          <a14:foregroundMark x1="46000" y1="83667" x2="46000" y2="83667"/>
                          <a14:foregroundMark x1="47333" y1="83333" x2="47333" y2="83333"/>
                          <a14:foregroundMark x1="50333" y1="84000" x2="50333" y2="84000"/>
                          <a14:foregroundMark x1="58000" y1="86667" x2="58000" y2="86667"/>
                          <a14:foregroundMark x1="59333" y1="87333" x2="60333" y2="87667"/>
                          <a14:foregroundMark x1="60333" y1="91333" x2="60333" y2="91333"/>
                          <a14:foregroundMark x1="53667" y1="94333" x2="53667" y2="94333"/>
                          <a14:foregroundMark x1="53000" y1="94333" x2="53000" y2="94333"/>
                          <a14:foregroundMark x1="61333" y1="89667" x2="61333" y2="89667"/>
                          <a14:foregroundMark x1="66333" y1="64333" x2="66333" y2="64333"/>
                          <a14:foregroundMark x1="63333" y1="57333" x2="63333" y2="57333"/>
                          <a14:foregroundMark x1="62333" y1="54000" x2="62333" y2="54000"/>
                          <a14:foregroundMark x1="67000" y1="51333" x2="67000" y2="51333"/>
                          <a14:foregroundMark x1="67333" y1="51000" x2="67333" y2="51000"/>
                          <a14:foregroundMark x1="73333" y1="64333" x2="73333" y2="64333"/>
                          <a14:foregroundMark x1="67333" y1="76333" x2="67333" y2="76333"/>
                          <a14:foregroundMark x1="58333" y1="75667" x2="58333" y2="75667"/>
                          <a14:foregroundMark x1="42667" y1="72000" x2="42667" y2="72000"/>
                          <a14:foregroundMark x1="49667" y1="57000" x2="49667" y2="57000"/>
                          <a14:foregroundMark x1="48667" y1="58333" x2="48667" y2="58333"/>
                          <a14:foregroundMark x1="47333" y1="60667" x2="47333" y2="60667"/>
                          <a14:foregroundMark x1="50000" y1="62000" x2="50000" y2="62000"/>
                          <a14:foregroundMark x1="52000" y1="62667" x2="52000" y2="62667"/>
                          <a14:foregroundMark x1="54000" y1="63000" x2="54000" y2="63000"/>
                          <a14:foregroundMark x1="56000" y1="63000" x2="56000" y2="63000"/>
                          <a14:foregroundMark x1="58000" y1="60333" x2="58000" y2="60333"/>
                          <a14:foregroundMark x1="56667" y1="58333" x2="56667" y2="58333"/>
                          <a14:foregroundMark x1="56667" y1="57333" x2="56667" y2="57333"/>
                          <a14:foregroundMark x1="50333" y1="1667" x2="50333" y2="1667"/>
                          <a14:foregroundMark x1="53000" y1="1667" x2="53000" y2="1667"/>
                          <a14:foregroundMark x1="45000" y1="99000" x2="45000" y2="99000"/>
                          <a14:foregroundMark x1="48333" y1="98333" x2="48333" y2="98333"/>
                          <a14:foregroundMark x1="53667" y1="98000" x2="53667" y2="98000"/>
                          <a14:foregroundMark x1="56333" y1="98333" x2="56333" y2="98333"/>
                          <a14:foregroundMark x1="58000" y1="98333" x2="58000" y2="9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692" y="4677038"/>
              <a:ext cx="28575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文字方塊 8"/>
            <p:cNvSpPr txBox="1"/>
            <p:nvPr/>
          </p:nvSpPr>
          <p:spPr>
            <a:xfrm>
              <a:off x="8572149" y="6335192"/>
              <a:ext cx="1481779" cy="670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洗髮水</a:t>
              </a:r>
              <a:endParaRPr lang="en-US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EAA4D74B-4DAC-35E8-4A4F-D201361B7B63}"/>
              </a:ext>
            </a:extLst>
          </p:cNvPr>
          <p:cNvGrpSpPr/>
          <p:nvPr/>
        </p:nvGrpSpPr>
        <p:grpSpPr>
          <a:xfrm>
            <a:off x="1161023" y="2125133"/>
            <a:ext cx="1871680" cy="1871846"/>
            <a:chOff x="1161023" y="2125133"/>
            <a:chExt cx="1871680" cy="1871846"/>
          </a:xfrm>
        </p:grpSpPr>
        <p:pic>
          <p:nvPicPr>
            <p:cNvPr id="2058" name="Picture 10" descr="泡泡图片_泡泡素材_泡泡高清图片_摄图网图片下载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00" b="98333" l="3667" r="97667">
                          <a14:foregroundMark x1="61667" y1="36000" x2="61667" y2="36000"/>
                          <a14:foregroundMark x1="68333" y1="21000" x2="68333" y2="21000"/>
                          <a14:foregroundMark x1="87333" y1="70667" x2="87333" y2="70667"/>
                          <a14:foregroundMark x1="23667" y1="77667" x2="23667" y2="77667"/>
                          <a14:foregroundMark x1="58667" y1="70667" x2="58667" y2="70667"/>
                          <a14:foregroundMark x1="61333" y1="75000" x2="61333" y2="75000"/>
                          <a14:foregroundMark x1="63000" y1="73333" x2="63000" y2="7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40" b="34734"/>
            <a:stretch/>
          </p:blipFill>
          <p:spPr bwMode="auto">
            <a:xfrm>
              <a:off x="1161023" y="2125133"/>
              <a:ext cx="1871680" cy="1871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文字方塊 1"/>
            <p:cNvSpPr txBox="1"/>
            <p:nvPr/>
          </p:nvSpPr>
          <p:spPr>
            <a:xfrm>
              <a:off x="1469504" y="2749981"/>
              <a:ext cx="14157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梳理頭髮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(   )</a:t>
              </a:r>
              <a:endParaRPr 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7001" y="1449325"/>
            <a:ext cx="790908" cy="676835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D8C969F9-784B-7716-92D7-CD1818D411C5}"/>
              </a:ext>
            </a:extLst>
          </p:cNvPr>
          <p:cNvGrpSpPr/>
          <p:nvPr/>
        </p:nvGrpSpPr>
        <p:grpSpPr>
          <a:xfrm>
            <a:off x="557575" y="4447573"/>
            <a:ext cx="1936204" cy="1936376"/>
            <a:chOff x="1225571" y="3929626"/>
            <a:chExt cx="1936204" cy="1936376"/>
          </a:xfrm>
        </p:grpSpPr>
        <p:pic>
          <p:nvPicPr>
            <p:cNvPr id="17" name="Picture 10" descr="泡泡图片_泡泡素材_泡泡高清图片_摄图网图片下载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00" b="98333" l="3667" r="97667">
                          <a14:foregroundMark x1="61667" y1="36000" x2="61667" y2="36000"/>
                          <a14:foregroundMark x1="68333" y1="21000" x2="68333" y2="21000"/>
                          <a14:foregroundMark x1="87333" y1="70667" x2="87333" y2="70667"/>
                          <a14:foregroundMark x1="23667" y1="77667" x2="23667" y2="77667"/>
                          <a14:foregroundMark x1="58667" y1="70667" x2="58667" y2="70667"/>
                          <a14:foregroundMark x1="61333" y1="75000" x2="61333" y2="75000"/>
                          <a14:foregroundMark x1="63000" y1="73333" x2="63000" y2="7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40" b="34734"/>
            <a:stretch/>
          </p:blipFill>
          <p:spPr bwMode="auto">
            <a:xfrm>
              <a:off x="1225571" y="3929626"/>
              <a:ext cx="1936204" cy="1936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字方塊 12"/>
            <p:cNvSpPr txBox="1"/>
            <p:nvPr/>
          </p:nvSpPr>
          <p:spPr>
            <a:xfrm>
              <a:off x="1598770" y="4643409"/>
              <a:ext cx="14157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抹乾頭髮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(   )</a:t>
              </a:r>
              <a:endParaRPr 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9CFF502F-E620-5302-6B85-724D8F7DCE0A}"/>
              </a:ext>
            </a:extLst>
          </p:cNvPr>
          <p:cNvGrpSpPr/>
          <p:nvPr/>
        </p:nvGrpSpPr>
        <p:grpSpPr>
          <a:xfrm>
            <a:off x="5254115" y="4892542"/>
            <a:ext cx="1864964" cy="1865130"/>
            <a:chOff x="3925514" y="3609276"/>
            <a:chExt cx="1864964" cy="1865130"/>
          </a:xfrm>
        </p:grpSpPr>
        <p:pic>
          <p:nvPicPr>
            <p:cNvPr id="20" name="Picture 10" descr="泡泡图片_泡泡素材_泡泡高清图片_摄图网图片下载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00" b="98333" l="3667" r="97667">
                          <a14:foregroundMark x1="61667" y1="36000" x2="61667" y2="36000"/>
                          <a14:foregroundMark x1="68333" y1="21000" x2="68333" y2="21000"/>
                          <a14:foregroundMark x1="87333" y1="70667" x2="87333" y2="70667"/>
                          <a14:foregroundMark x1="23667" y1="77667" x2="23667" y2="77667"/>
                          <a14:foregroundMark x1="58667" y1="70667" x2="58667" y2="70667"/>
                          <a14:foregroundMark x1="61333" y1="75000" x2="61333" y2="75000"/>
                          <a14:foregroundMark x1="63000" y1="73333" x2="63000" y2="7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40" b="34734"/>
            <a:stretch/>
          </p:blipFill>
          <p:spPr bwMode="auto">
            <a:xfrm>
              <a:off x="3925514" y="3609276"/>
              <a:ext cx="1864964" cy="1865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文字方塊 18"/>
            <p:cNvSpPr txBox="1"/>
            <p:nvPr/>
          </p:nvSpPr>
          <p:spPr>
            <a:xfrm>
              <a:off x="4270452" y="4274077"/>
              <a:ext cx="141577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弄濕頭髮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(   )</a:t>
              </a:r>
              <a:endParaRPr 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endParaRPr lang="en-US" dirty="0"/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085DC334-FC27-2741-B895-9D56B40AAFC6}"/>
              </a:ext>
            </a:extLst>
          </p:cNvPr>
          <p:cNvGrpSpPr/>
          <p:nvPr/>
        </p:nvGrpSpPr>
        <p:grpSpPr>
          <a:xfrm>
            <a:off x="9495520" y="2236453"/>
            <a:ext cx="2149791" cy="2149982"/>
            <a:chOff x="8692328" y="2031320"/>
            <a:chExt cx="2149791" cy="2149982"/>
          </a:xfrm>
        </p:grpSpPr>
        <p:pic>
          <p:nvPicPr>
            <p:cNvPr id="23" name="Picture 10" descr="泡泡图片_泡泡素材_泡泡高清图片_摄图网图片下载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00" b="98333" l="3667" r="97667">
                          <a14:foregroundMark x1="61667" y1="36000" x2="61667" y2="36000"/>
                          <a14:foregroundMark x1="68333" y1="21000" x2="68333" y2="21000"/>
                          <a14:foregroundMark x1="87333" y1="70667" x2="87333" y2="70667"/>
                          <a14:foregroundMark x1="23667" y1="77667" x2="23667" y2="77667"/>
                          <a14:foregroundMark x1="58667" y1="70667" x2="58667" y2="70667"/>
                          <a14:foregroundMark x1="61333" y1="75000" x2="61333" y2="75000"/>
                          <a14:foregroundMark x1="63000" y1="73333" x2="63000" y2="7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40" b="34734"/>
            <a:stretch/>
          </p:blipFill>
          <p:spPr bwMode="auto">
            <a:xfrm>
              <a:off x="8692328" y="2031320"/>
              <a:ext cx="2149791" cy="2149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文字方塊 11"/>
            <p:cNvSpPr txBox="1"/>
            <p:nvPr/>
          </p:nvSpPr>
          <p:spPr>
            <a:xfrm>
              <a:off x="9067895" y="2727139"/>
              <a:ext cx="172354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擠出適量的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洗頭水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(   )</a:t>
              </a:r>
              <a:endParaRPr 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E8315666-65CA-89E3-CBFC-F2DF06391AB4}"/>
              </a:ext>
            </a:extLst>
          </p:cNvPr>
          <p:cNvGrpSpPr/>
          <p:nvPr/>
        </p:nvGrpSpPr>
        <p:grpSpPr>
          <a:xfrm>
            <a:off x="6253957" y="1932678"/>
            <a:ext cx="2139043" cy="2139233"/>
            <a:chOff x="6214234" y="1915171"/>
            <a:chExt cx="2139043" cy="2139233"/>
          </a:xfrm>
        </p:grpSpPr>
        <p:pic>
          <p:nvPicPr>
            <p:cNvPr id="22" name="Picture 10" descr="泡泡图片_泡泡素材_泡泡高清图片_摄图网图片下载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00" b="98333" l="3667" r="97667">
                          <a14:foregroundMark x1="61667" y1="36000" x2="61667" y2="36000"/>
                          <a14:foregroundMark x1="68333" y1="21000" x2="68333" y2="21000"/>
                          <a14:foregroundMark x1="87333" y1="70667" x2="87333" y2="70667"/>
                          <a14:foregroundMark x1="23667" y1="77667" x2="23667" y2="77667"/>
                          <a14:foregroundMark x1="58667" y1="70667" x2="58667" y2="70667"/>
                          <a14:foregroundMark x1="61333" y1="75000" x2="61333" y2="75000"/>
                          <a14:foregroundMark x1="63000" y1="73333" x2="63000" y2="7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40" b="34734"/>
            <a:stretch/>
          </p:blipFill>
          <p:spPr bwMode="auto">
            <a:xfrm>
              <a:off x="6214234" y="1915171"/>
              <a:ext cx="2139043" cy="2139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文字方塊 10"/>
            <p:cNvSpPr txBox="1"/>
            <p:nvPr/>
          </p:nvSpPr>
          <p:spPr>
            <a:xfrm>
              <a:off x="6728186" y="2481227"/>
              <a:ext cx="141577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把頭髮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沖洗乾淨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(   )</a:t>
              </a:r>
              <a:endParaRPr 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FB1AB884-19B6-655B-B3C0-11A4298FC842}"/>
              </a:ext>
            </a:extLst>
          </p:cNvPr>
          <p:cNvGrpSpPr/>
          <p:nvPr/>
        </p:nvGrpSpPr>
        <p:grpSpPr>
          <a:xfrm>
            <a:off x="3509043" y="3038411"/>
            <a:ext cx="2001260" cy="2001438"/>
            <a:chOff x="3789218" y="1819262"/>
            <a:chExt cx="2001260" cy="2001438"/>
          </a:xfrm>
        </p:grpSpPr>
        <p:pic>
          <p:nvPicPr>
            <p:cNvPr id="21" name="Picture 10" descr="泡泡图片_泡泡素材_泡泡高清图片_摄图网图片下载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00" b="98333" l="3667" r="97667">
                          <a14:foregroundMark x1="61667" y1="36000" x2="61667" y2="36000"/>
                          <a14:foregroundMark x1="68333" y1="21000" x2="68333" y2="21000"/>
                          <a14:foregroundMark x1="87333" y1="70667" x2="87333" y2="70667"/>
                          <a14:foregroundMark x1="23667" y1="77667" x2="23667" y2="77667"/>
                          <a14:foregroundMark x1="58667" y1="70667" x2="58667" y2="70667"/>
                          <a14:foregroundMark x1="61333" y1="75000" x2="61333" y2="75000"/>
                          <a14:foregroundMark x1="63000" y1="73333" x2="63000" y2="7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40" b="34734"/>
            <a:stretch/>
          </p:blipFill>
          <p:spPr bwMode="auto">
            <a:xfrm>
              <a:off x="3789218" y="1819262"/>
              <a:ext cx="2001260" cy="200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文字方塊 14"/>
            <p:cNvSpPr txBox="1"/>
            <p:nvPr/>
          </p:nvSpPr>
          <p:spPr>
            <a:xfrm>
              <a:off x="4224055" y="2405915"/>
              <a:ext cx="141577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輕按頭皮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幾分鐘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(   )</a:t>
              </a:r>
              <a:endParaRPr 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5" name="圖片 24">
            <a:extLst>
              <a:ext uri="{FF2B5EF4-FFF2-40B4-BE49-F238E27FC236}">
                <a16:creationId xmlns:a16="http://schemas.microsoft.com/office/drawing/2014/main" id="{3F119C1B-6694-B829-9DA6-21562A5E56E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5697" y="2193094"/>
            <a:ext cx="749147" cy="641097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8CC4F4FB-D084-6011-DFF5-784946FAFD7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1222" y="4246168"/>
            <a:ext cx="584147" cy="499895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054C2AB9-E615-A504-1A78-6D75C59EC4B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18216" y="1138770"/>
            <a:ext cx="627095" cy="536649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23B6E4D9-472F-83F5-C922-30BC70E9839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731" y="3173418"/>
            <a:ext cx="839052" cy="718035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058EC926-9166-9248-82FE-B2F2C3E92F6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9799" y="5633657"/>
            <a:ext cx="691820" cy="592038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03D4EA0C-49F8-5DA9-3F95-579FB3754AA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6953" y="2067826"/>
            <a:ext cx="572926" cy="490292"/>
          </a:xfrm>
          <a:prstGeom prst="rect">
            <a:avLst/>
          </a:prstGeom>
        </p:spPr>
      </p:pic>
      <p:sp>
        <p:nvSpPr>
          <p:cNvPr id="40" name="文字方塊 39"/>
          <p:cNvSpPr txBox="1"/>
          <p:nvPr/>
        </p:nvSpPr>
        <p:spPr>
          <a:xfrm>
            <a:off x="294447" y="189846"/>
            <a:ext cx="116031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每天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做完運動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後都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要洗頭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，因為長期不洗頭，頭髮會黏在一起、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頭皮發癢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，甚至會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感染頭蝨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sz="32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8BACA9FE-16C0-24F9-05B7-7DD5F916E434}"/>
              </a:ext>
            </a:extLst>
          </p:cNvPr>
          <p:cNvGrpSpPr/>
          <p:nvPr/>
        </p:nvGrpSpPr>
        <p:grpSpPr>
          <a:xfrm>
            <a:off x="294447" y="1449325"/>
            <a:ext cx="8872942" cy="676835"/>
            <a:chOff x="294447" y="1449325"/>
            <a:chExt cx="8872942" cy="676835"/>
          </a:xfrm>
        </p:grpSpPr>
        <p:sp>
          <p:nvSpPr>
            <p:cNvPr id="42" name="文字方塊 41"/>
            <p:cNvSpPr txBox="1"/>
            <p:nvPr/>
          </p:nvSpPr>
          <p:spPr>
            <a:xfrm>
              <a:off x="294447" y="1449325"/>
              <a:ext cx="88729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你</a:t>
              </a:r>
              <a:r>
                <a:rPr lang="zh-TW" altLang="en-US" sz="3200" dirty="0" smtClean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知道洗頭</a:t>
              </a:r>
              <a:r>
                <a:rPr lang="zh-TW" altLang="en-US" sz="32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的</a:t>
              </a:r>
              <a:r>
                <a:rPr lang="zh-TW" altLang="en-US" sz="3200" dirty="0" smtClean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步驟嗎</a:t>
              </a:r>
              <a:r>
                <a:rPr lang="en-US" altLang="zh-TW" sz="32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? </a:t>
              </a:r>
              <a:r>
                <a:rPr lang="zh-TW" altLang="en-US" sz="32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按次序在   內填上</a:t>
              </a:r>
              <a:r>
                <a:rPr lang="zh-TW" altLang="en-US" sz="11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lang="en-US" altLang="zh-TW" sz="32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1-6</a:t>
              </a:r>
              <a:r>
                <a:rPr lang="zh-TW" altLang="en-US" sz="32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en-US" sz="3200" dirty="0">
                <a:solidFill>
                  <a:srgbClr val="FF99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43" name="圖片 42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77001" y="1449325"/>
              <a:ext cx="790908" cy="6768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0120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洗头卡通图片-洗头卡通素材-洗头卡通插画-摄图新视界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67" b="77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909"/>
          <a:stretch/>
        </p:blipFill>
        <p:spPr bwMode="auto">
          <a:xfrm>
            <a:off x="7096020" y="4039130"/>
            <a:ext cx="3656553" cy="281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10120842" y="5079076"/>
            <a:ext cx="1691543" cy="1573852"/>
            <a:chOff x="7812692" y="4677038"/>
            <a:chExt cx="2857500" cy="2857500"/>
          </a:xfrm>
        </p:grpSpPr>
        <p:pic>
          <p:nvPicPr>
            <p:cNvPr id="2054" name="Picture 6" descr="卡通洗发水瓶图片-卡通洗发水瓶素材-卡通洗发水瓶插画-摄图新视界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0000" r="90000">
                          <a14:foregroundMark x1="52000" y1="6333" x2="52000" y2="6333"/>
                          <a14:foregroundMark x1="50000" y1="8667" x2="50000" y2="8667"/>
                          <a14:foregroundMark x1="49667" y1="6333" x2="49667" y2="6333"/>
                          <a14:foregroundMark x1="50667" y1="4000" x2="50667" y2="4000"/>
                          <a14:foregroundMark x1="50667" y1="4000" x2="50667" y2="4000"/>
                          <a14:foregroundMark x1="50667" y1="4000" x2="50667" y2="4000"/>
                          <a14:foregroundMark x1="56333" y1="4667" x2="56333" y2="4667"/>
                          <a14:foregroundMark x1="56333" y1="4667" x2="56333" y2="4667"/>
                          <a14:foregroundMark x1="35000" y1="7333" x2="35000" y2="7333"/>
                          <a14:foregroundMark x1="43000" y1="9333" x2="43000" y2="9333"/>
                          <a14:foregroundMark x1="45333" y1="6667" x2="45333" y2="6667"/>
                          <a14:foregroundMark x1="45667" y1="5333" x2="45667" y2="5333"/>
                          <a14:foregroundMark x1="47000" y1="4000" x2="47000" y2="4000"/>
                          <a14:foregroundMark x1="58000" y1="6667" x2="58000" y2="6667"/>
                          <a14:foregroundMark x1="58667" y1="6667" x2="58667" y2="6667"/>
                          <a14:foregroundMark x1="55667" y1="6667" x2="55667" y2="6667"/>
                          <a14:foregroundMark x1="50000" y1="12667" x2="50000" y2="12667"/>
                          <a14:foregroundMark x1="51000" y1="16667" x2="51000" y2="16667"/>
                          <a14:foregroundMark x1="51000" y1="22667" x2="51000" y2="22667"/>
                          <a14:foregroundMark x1="51000" y1="22667" x2="51000" y2="22667"/>
                          <a14:foregroundMark x1="48333" y1="21333" x2="48333" y2="21333"/>
                          <a14:foregroundMark x1="44667" y1="24000" x2="44667" y2="24000"/>
                          <a14:foregroundMark x1="44667" y1="24000" x2="44667" y2="24000"/>
                          <a14:foregroundMark x1="50333" y1="23667" x2="50333" y2="23667"/>
                          <a14:foregroundMark x1="50333" y1="23667" x2="50333" y2="23667"/>
                          <a14:foregroundMark x1="51000" y1="23667" x2="51000" y2="23667"/>
                          <a14:foregroundMark x1="56667" y1="21667" x2="56667" y2="21667"/>
                          <a14:foregroundMark x1="58000" y1="20333" x2="58000" y2="20333"/>
                          <a14:foregroundMark x1="42667" y1="23333" x2="42667" y2="23333"/>
                          <a14:foregroundMark x1="42667" y1="23000" x2="42667" y2="23000"/>
                          <a14:foregroundMark x1="49667" y1="25667" x2="49667" y2="25667"/>
                          <a14:foregroundMark x1="53667" y1="62000" x2="53667" y2="62000"/>
                          <a14:foregroundMark x1="53667" y1="62000" x2="53667" y2="62000"/>
                          <a14:foregroundMark x1="60333" y1="58000" x2="60333" y2="58000"/>
                          <a14:foregroundMark x1="62667" y1="59333" x2="62667" y2="59333"/>
                          <a14:foregroundMark x1="59333" y1="70000" x2="59333" y2="70000"/>
                          <a14:foregroundMark x1="52333" y1="72667" x2="52333" y2="72667"/>
                          <a14:foregroundMark x1="47667" y1="70333" x2="47667" y2="70333"/>
                          <a14:foregroundMark x1="41333" y1="65333" x2="41333" y2="65333"/>
                          <a14:foregroundMark x1="32667" y1="59333" x2="32667" y2="59333"/>
                          <a14:foregroundMark x1="32667" y1="59333" x2="32667" y2="59333"/>
                          <a14:foregroundMark x1="34667" y1="59667" x2="34667" y2="59667"/>
                          <a14:foregroundMark x1="40000" y1="66333" x2="41333" y2="69000"/>
                          <a14:foregroundMark x1="45000" y1="74333" x2="45000" y2="74333"/>
                          <a14:foregroundMark x1="63667" y1="72000" x2="63667" y2="72000"/>
                          <a14:foregroundMark x1="64333" y1="72000" x2="64333" y2="72000"/>
                          <a14:foregroundMark x1="64667" y1="72000" x2="65667" y2="72000"/>
                          <a14:foregroundMark x1="39000" y1="74667" x2="39000" y2="74667"/>
                          <a14:foregroundMark x1="38333" y1="75000" x2="38333" y2="75000"/>
                          <a14:foregroundMark x1="39667" y1="75667" x2="41000" y2="76333"/>
                          <a14:foregroundMark x1="49000" y1="77667" x2="49000" y2="77667"/>
                          <a14:foregroundMark x1="52667" y1="76667" x2="52667" y2="76667"/>
                          <a14:foregroundMark x1="60000" y1="68333" x2="60000" y2="68333"/>
                          <a14:foregroundMark x1="64333" y1="60000" x2="64333" y2="60000"/>
                          <a14:foregroundMark x1="67333" y1="55000" x2="67333" y2="55000"/>
                          <a14:foregroundMark x1="68333" y1="53000" x2="68333" y2="53000"/>
                          <a14:foregroundMark x1="71333" y1="57667" x2="72333" y2="58000"/>
                          <a14:foregroundMark x1="74000" y1="65333" x2="74000" y2="65333"/>
                          <a14:foregroundMark x1="72667" y1="73000" x2="72667" y2="73000"/>
                          <a14:foregroundMark x1="43000" y1="87667" x2="43000" y2="87667"/>
                          <a14:foregroundMark x1="38000" y1="81000" x2="38000" y2="81000"/>
                          <a14:foregroundMark x1="35667" y1="81333" x2="35667" y2="81333"/>
                          <a14:foregroundMark x1="34333" y1="81333" x2="34333" y2="81333"/>
                          <a14:foregroundMark x1="32667" y1="81333" x2="32667" y2="81333"/>
                          <a14:foregroundMark x1="32000" y1="81000" x2="32000" y2="81000"/>
                          <a14:foregroundMark x1="30333" y1="74000" x2="30333" y2="74000"/>
                          <a14:foregroundMark x1="30333" y1="65333" x2="30333" y2="65333"/>
                          <a14:foregroundMark x1="30333" y1="57667" x2="30333" y2="57667"/>
                          <a14:foregroundMark x1="29667" y1="53000" x2="29667" y2="53000"/>
                          <a14:foregroundMark x1="29667" y1="53000" x2="29667" y2="53000"/>
                          <a14:foregroundMark x1="32333" y1="10667" x2="32333" y2="10667"/>
                          <a14:foregroundMark x1="38333" y1="8667" x2="38333" y2="8667"/>
                          <a14:foregroundMark x1="46667" y1="5333" x2="46667" y2="5333"/>
                          <a14:foregroundMark x1="49333" y1="6667" x2="49333" y2="6667"/>
                          <a14:foregroundMark x1="51000" y1="9333" x2="51000" y2="9333"/>
                          <a14:foregroundMark x1="52000" y1="19000" x2="52000" y2="19000"/>
                          <a14:foregroundMark x1="52000" y1="20333" x2="52000" y2="20333"/>
                          <a14:foregroundMark x1="49667" y1="22667" x2="49667" y2="22667"/>
                          <a14:foregroundMark x1="54000" y1="25000" x2="54000" y2="25000"/>
                          <a14:foregroundMark x1="54000" y1="25000" x2="54000" y2="25000"/>
                          <a14:foregroundMark x1="55333" y1="25000" x2="56333" y2="25000"/>
                          <a14:foregroundMark x1="57000" y1="25000" x2="57000" y2="25000"/>
                          <a14:foregroundMark x1="57667" y1="25000" x2="57667" y2="25000"/>
                          <a14:foregroundMark x1="59000" y1="24000" x2="59000" y2="24000"/>
                          <a14:foregroundMark x1="59000" y1="23000" x2="59000" y2="23000"/>
                          <a14:foregroundMark x1="55667" y1="18667" x2="55667" y2="18667"/>
                          <a14:foregroundMark x1="54333" y1="18333" x2="54333" y2="18333"/>
                          <a14:foregroundMark x1="49333" y1="17667" x2="49333" y2="17667"/>
                          <a14:foregroundMark x1="47000" y1="18333" x2="47000" y2="18333"/>
                          <a14:foregroundMark x1="43667" y1="20000" x2="43667" y2="20000"/>
                          <a14:foregroundMark x1="41333" y1="23667" x2="41333" y2="23667"/>
                          <a14:foregroundMark x1="41333" y1="25000" x2="41333" y2="25000"/>
                          <a14:foregroundMark x1="43000" y1="25333" x2="43000" y2="25333"/>
                          <a14:foregroundMark x1="45333" y1="25333" x2="45333" y2="25333"/>
                          <a14:foregroundMark x1="47333" y1="23000" x2="47333" y2="23000"/>
                          <a14:foregroundMark x1="46667" y1="22000" x2="46667" y2="22000"/>
                          <a14:foregroundMark x1="46333" y1="19000" x2="46333" y2="19000"/>
                          <a14:foregroundMark x1="46333" y1="27000" x2="46333" y2="27000"/>
                          <a14:foregroundMark x1="49333" y1="28000" x2="49333" y2="28000"/>
                          <a14:foregroundMark x1="31000" y1="9333" x2="31000" y2="9333"/>
                          <a14:foregroundMark x1="34333" y1="8667" x2="34333" y2="8667"/>
                          <a14:foregroundMark x1="29667" y1="11000" x2="29667" y2="11000"/>
                          <a14:foregroundMark x1="29000" y1="9333" x2="29000" y2="9333"/>
                          <a14:foregroundMark x1="52667" y1="58333" x2="52667" y2="58333"/>
                          <a14:foregroundMark x1="40000" y1="53333" x2="40000" y2="53333"/>
                          <a14:foregroundMark x1="38333" y1="53333" x2="38333" y2="53333"/>
                          <a14:foregroundMark x1="43667" y1="58333" x2="43667" y2="58333"/>
                          <a14:foregroundMark x1="48667" y1="55667" x2="48667" y2="55667"/>
                          <a14:foregroundMark x1="53667" y1="53333" x2="53667" y2="53333"/>
                          <a14:foregroundMark x1="58333" y1="53000" x2="58333" y2="53000"/>
                          <a14:foregroundMark x1="70000" y1="52000" x2="70000" y2="52000"/>
                          <a14:foregroundMark x1="73667" y1="48667" x2="73667" y2="48667"/>
                          <a14:foregroundMark x1="74667" y1="59333" x2="74667" y2="59333"/>
                          <a14:foregroundMark x1="74667" y1="71333" x2="74667" y2="71333"/>
                          <a14:foregroundMark x1="72333" y1="81667" x2="72333" y2="81667"/>
                          <a14:foregroundMark x1="70333" y1="83667" x2="70333" y2="83667"/>
                          <a14:foregroundMark x1="46667" y1="88333" x2="46667" y2="88333"/>
                          <a14:foregroundMark x1="48333" y1="90000" x2="51000" y2="91000"/>
                          <a14:foregroundMark x1="56333" y1="90667" x2="57333" y2="90333"/>
                          <a14:foregroundMark x1="63333" y1="88667" x2="63333" y2="88667"/>
                          <a14:foregroundMark x1="67667" y1="86667" x2="67667" y2="86667"/>
                          <a14:foregroundMark x1="69667" y1="86667" x2="69667" y2="86667"/>
                          <a14:foregroundMark x1="72333" y1="86000" x2="72333" y2="86000"/>
                          <a14:foregroundMark x1="75000" y1="73667" x2="74000" y2="73333"/>
                          <a14:foregroundMark x1="69667" y1="65667" x2="69667" y2="65667"/>
                          <a14:foregroundMark x1="69333" y1="65333" x2="69333" y2="65333"/>
                          <a14:foregroundMark x1="66000" y1="64667" x2="66000" y2="64667"/>
                          <a14:foregroundMark x1="61667" y1="66000" x2="61667" y2="66000"/>
                          <a14:foregroundMark x1="48333" y1="69667" x2="48333" y2="69667"/>
                          <a14:foregroundMark x1="45000" y1="65000" x2="45000" y2="65000"/>
                          <a14:foregroundMark x1="45000" y1="65000" x2="45000" y2="65000"/>
                          <a14:foregroundMark x1="46667" y1="64000" x2="46667" y2="64000"/>
                          <a14:foregroundMark x1="51000" y1="66333" x2="51000" y2="66333"/>
                          <a14:foregroundMark x1="53333" y1="67667" x2="53333" y2="67667"/>
                          <a14:foregroundMark x1="56667" y1="73000" x2="56667" y2="73000"/>
                          <a14:foregroundMark x1="57667" y1="76000" x2="57667" y2="76000"/>
                          <a14:foregroundMark x1="56667" y1="81000" x2="56667" y2="81000"/>
                          <a14:foregroundMark x1="52000" y1="84667" x2="52000" y2="84667"/>
                          <a14:foregroundMark x1="34667" y1="88000" x2="34667" y2="88000"/>
                          <a14:foregroundMark x1="27000" y1="87667" x2="27000" y2="87667"/>
                          <a14:foregroundMark x1="26333" y1="84000" x2="26333" y2="84000"/>
                          <a14:foregroundMark x1="27000" y1="76000" x2="27000" y2="76000"/>
                          <a14:foregroundMark x1="27000" y1="70000" x2="27000" y2="70000"/>
                          <a14:foregroundMark x1="28000" y1="65000" x2="28000" y2="65000"/>
                          <a14:foregroundMark x1="28000" y1="61000" x2="28000" y2="61000"/>
                          <a14:foregroundMark x1="28333" y1="57333" x2="28333" y2="57333"/>
                          <a14:foregroundMark x1="29333" y1="54000" x2="29333" y2="54000"/>
                          <a14:foregroundMark x1="30333" y1="52000" x2="30333" y2="52000"/>
                          <a14:foregroundMark x1="32333" y1="51667" x2="32333" y2="51667"/>
                          <a14:foregroundMark x1="35667" y1="52333" x2="36667" y2="54667"/>
                          <a14:foregroundMark x1="37667" y1="55667" x2="37667" y2="55667"/>
                          <a14:foregroundMark x1="40000" y1="57333" x2="40000" y2="57333"/>
                          <a14:foregroundMark x1="39667" y1="63333" x2="39667" y2="63333"/>
                          <a14:foregroundMark x1="37667" y1="67000" x2="37667" y2="67000"/>
                          <a14:foregroundMark x1="35667" y1="68000" x2="35667" y2="68000"/>
                          <a14:foregroundMark x1="34000" y1="73333" x2="34000" y2="73333"/>
                          <a14:foregroundMark x1="36333" y1="74667" x2="36333" y2="74667"/>
                          <a14:foregroundMark x1="39667" y1="77333" x2="39667" y2="77333"/>
                          <a14:foregroundMark x1="42333" y1="79333" x2="42333" y2="79333"/>
                          <a14:foregroundMark x1="44333" y1="80333" x2="44333" y2="80333"/>
                          <a14:foregroundMark x1="54333" y1="80333" x2="54333" y2="80333"/>
                          <a14:foregroundMark x1="63667" y1="79667" x2="64333" y2="79667"/>
                          <a14:foregroundMark x1="67667" y1="78667" x2="67667" y2="78667"/>
                          <a14:foregroundMark x1="78667" y1="86000" x2="78667" y2="86000"/>
                          <a14:foregroundMark x1="76000" y1="81333" x2="76000" y2="81333"/>
                          <a14:foregroundMark x1="75667" y1="78667" x2="75667" y2="78667"/>
                          <a14:foregroundMark x1="74000" y1="74667" x2="74000" y2="74667"/>
                          <a14:foregroundMark x1="66667" y1="70667" x2="66667" y2="70667"/>
                          <a14:foregroundMark x1="67333" y1="60000" x2="67333" y2="60000"/>
                          <a14:foregroundMark x1="70333" y1="55000" x2="70333" y2="55000"/>
                          <a14:foregroundMark x1="72333" y1="53333" x2="72333" y2="53333"/>
                          <a14:foregroundMark x1="73667" y1="52667" x2="73667" y2="52667"/>
                          <a14:foregroundMark x1="48000" y1="54667" x2="48000" y2="54667"/>
                          <a14:foregroundMark x1="44667" y1="54667" x2="44667" y2="54667"/>
                          <a14:foregroundMark x1="45667" y1="74333" x2="45667" y2="74333"/>
                          <a14:foregroundMark x1="38000" y1="90667" x2="38000" y2="90667"/>
                          <a14:foregroundMark x1="45667" y1="91667" x2="45667" y2="91667"/>
                          <a14:foregroundMark x1="66000" y1="89667" x2="66000" y2="89667"/>
                          <a14:foregroundMark x1="61667" y1="83000" x2="61667" y2="83000"/>
                          <a14:foregroundMark x1="27000" y1="81000" x2="27000" y2="81000"/>
                          <a14:foregroundMark x1="33667" y1="87000" x2="33667" y2="87000"/>
                          <a14:foregroundMark x1="39667" y1="85667" x2="39667" y2="85667"/>
                          <a14:foregroundMark x1="39667" y1="85667" x2="39667" y2="85667"/>
                          <a14:foregroundMark x1="41333" y1="84667" x2="41333" y2="84667"/>
                          <a14:foregroundMark x1="45333" y1="83667" x2="46000" y2="83667"/>
                          <a14:foregroundMark x1="46000" y1="83667" x2="46000" y2="83667"/>
                          <a14:foregroundMark x1="47333" y1="83333" x2="47333" y2="83333"/>
                          <a14:foregroundMark x1="50333" y1="84000" x2="50333" y2="84000"/>
                          <a14:foregroundMark x1="58000" y1="86667" x2="58000" y2="86667"/>
                          <a14:foregroundMark x1="59333" y1="87333" x2="60333" y2="87667"/>
                          <a14:foregroundMark x1="60333" y1="91333" x2="60333" y2="91333"/>
                          <a14:foregroundMark x1="53667" y1="94333" x2="53667" y2="94333"/>
                          <a14:foregroundMark x1="53000" y1="94333" x2="53000" y2="94333"/>
                          <a14:foregroundMark x1="61333" y1="89667" x2="61333" y2="89667"/>
                          <a14:foregroundMark x1="66333" y1="64333" x2="66333" y2="64333"/>
                          <a14:foregroundMark x1="63333" y1="57333" x2="63333" y2="57333"/>
                          <a14:foregroundMark x1="62333" y1="54000" x2="62333" y2="54000"/>
                          <a14:foregroundMark x1="67000" y1="51333" x2="67000" y2="51333"/>
                          <a14:foregroundMark x1="67333" y1="51000" x2="67333" y2="51000"/>
                          <a14:foregroundMark x1="73333" y1="64333" x2="73333" y2="64333"/>
                          <a14:foregroundMark x1="67333" y1="76333" x2="67333" y2="76333"/>
                          <a14:foregroundMark x1="58333" y1="75667" x2="58333" y2="75667"/>
                          <a14:foregroundMark x1="42667" y1="72000" x2="42667" y2="72000"/>
                          <a14:foregroundMark x1="49667" y1="57000" x2="49667" y2="57000"/>
                          <a14:foregroundMark x1="48667" y1="58333" x2="48667" y2="58333"/>
                          <a14:foregroundMark x1="47333" y1="60667" x2="47333" y2="60667"/>
                          <a14:foregroundMark x1="50000" y1="62000" x2="50000" y2="62000"/>
                          <a14:foregroundMark x1="52000" y1="62667" x2="52000" y2="62667"/>
                          <a14:foregroundMark x1="54000" y1="63000" x2="54000" y2="63000"/>
                          <a14:foregroundMark x1="56000" y1="63000" x2="56000" y2="63000"/>
                          <a14:foregroundMark x1="58000" y1="60333" x2="58000" y2="60333"/>
                          <a14:foregroundMark x1="56667" y1="58333" x2="56667" y2="58333"/>
                          <a14:foregroundMark x1="56667" y1="57333" x2="56667" y2="57333"/>
                          <a14:foregroundMark x1="50333" y1="1667" x2="50333" y2="1667"/>
                          <a14:foregroundMark x1="53000" y1="1667" x2="53000" y2="1667"/>
                          <a14:foregroundMark x1="45000" y1="99000" x2="45000" y2="99000"/>
                          <a14:foregroundMark x1="48333" y1="98333" x2="48333" y2="98333"/>
                          <a14:foregroundMark x1="53667" y1="98000" x2="53667" y2="98000"/>
                          <a14:foregroundMark x1="56333" y1="98333" x2="56333" y2="98333"/>
                          <a14:foregroundMark x1="58000" y1="98333" x2="58000" y2="9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692" y="4677038"/>
              <a:ext cx="28575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文字方塊 8"/>
            <p:cNvSpPr txBox="1"/>
            <p:nvPr/>
          </p:nvSpPr>
          <p:spPr>
            <a:xfrm>
              <a:off x="8572149" y="6335192"/>
              <a:ext cx="1481779" cy="670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洗髮水</a:t>
              </a:r>
              <a:endParaRPr lang="en-US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EAA4D74B-4DAC-35E8-4A4F-D201361B7B63}"/>
              </a:ext>
            </a:extLst>
          </p:cNvPr>
          <p:cNvGrpSpPr/>
          <p:nvPr/>
        </p:nvGrpSpPr>
        <p:grpSpPr>
          <a:xfrm>
            <a:off x="1161023" y="2125133"/>
            <a:ext cx="1871680" cy="1871846"/>
            <a:chOff x="1161023" y="2125133"/>
            <a:chExt cx="1871680" cy="1871846"/>
          </a:xfrm>
        </p:grpSpPr>
        <p:pic>
          <p:nvPicPr>
            <p:cNvPr id="2058" name="Picture 10" descr="泡泡图片_泡泡素材_泡泡高清图片_摄图网图片下载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00" b="98333" l="3667" r="97667">
                          <a14:foregroundMark x1="61667" y1="36000" x2="61667" y2="36000"/>
                          <a14:foregroundMark x1="68333" y1="21000" x2="68333" y2="21000"/>
                          <a14:foregroundMark x1="87333" y1="70667" x2="87333" y2="70667"/>
                          <a14:foregroundMark x1="23667" y1="77667" x2="23667" y2="77667"/>
                          <a14:foregroundMark x1="58667" y1="70667" x2="58667" y2="70667"/>
                          <a14:foregroundMark x1="61333" y1="75000" x2="61333" y2="75000"/>
                          <a14:foregroundMark x1="63000" y1="73333" x2="63000" y2="7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40" b="34734"/>
            <a:stretch/>
          </p:blipFill>
          <p:spPr bwMode="auto">
            <a:xfrm>
              <a:off x="1161023" y="2125133"/>
              <a:ext cx="1871680" cy="1871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文字方塊 1"/>
            <p:cNvSpPr txBox="1"/>
            <p:nvPr/>
          </p:nvSpPr>
          <p:spPr>
            <a:xfrm>
              <a:off x="1469504" y="2749981"/>
              <a:ext cx="14157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梳理頭髮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(   )</a:t>
              </a:r>
              <a:endParaRPr 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7001" y="1449325"/>
            <a:ext cx="790908" cy="676835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D8C969F9-784B-7716-92D7-CD1818D411C5}"/>
              </a:ext>
            </a:extLst>
          </p:cNvPr>
          <p:cNvGrpSpPr/>
          <p:nvPr/>
        </p:nvGrpSpPr>
        <p:grpSpPr>
          <a:xfrm>
            <a:off x="557575" y="4447573"/>
            <a:ext cx="1936204" cy="1936376"/>
            <a:chOff x="1225571" y="3929626"/>
            <a:chExt cx="1936204" cy="1936376"/>
          </a:xfrm>
        </p:grpSpPr>
        <p:pic>
          <p:nvPicPr>
            <p:cNvPr id="17" name="Picture 10" descr="泡泡图片_泡泡素材_泡泡高清图片_摄图网图片下载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00" b="98333" l="3667" r="97667">
                          <a14:foregroundMark x1="61667" y1="36000" x2="61667" y2="36000"/>
                          <a14:foregroundMark x1="68333" y1="21000" x2="68333" y2="21000"/>
                          <a14:foregroundMark x1="87333" y1="70667" x2="87333" y2="70667"/>
                          <a14:foregroundMark x1="23667" y1="77667" x2="23667" y2="77667"/>
                          <a14:foregroundMark x1="58667" y1="70667" x2="58667" y2="70667"/>
                          <a14:foregroundMark x1="61333" y1="75000" x2="61333" y2="75000"/>
                          <a14:foregroundMark x1="63000" y1="73333" x2="63000" y2="7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40" b="34734"/>
            <a:stretch/>
          </p:blipFill>
          <p:spPr bwMode="auto">
            <a:xfrm>
              <a:off x="1225571" y="3929626"/>
              <a:ext cx="1936204" cy="1936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字方塊 12"/>
            <p:cNvSpPr txBox="1"/>
            <p:nvPr/>
          </p:nvSpPr>
          <p:spPr>
            <a:xfrm>
              <a:off x="1598770" y="4643409"/>
              <a:ext cx="14157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抹乾頭髮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(   )</a:t>
              </a:r>
              <a:endParaRPr 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9CFF502F-E620-5302-6B85-724D8F7DCE0A}"/>
              </a:ext>
            </a:extLst>
          </p:cNvPr>
          <p:cNvGrpSpPr/>
          <p:nvPr/>
        </p:nvGrpSpPr>
        <p:grpSpPr>
          <a:xfrm>
            <a:off x="5254115" y="4892542"/>
            <a:ext cx="1864964" cy="1865130"/>
            <a:chOff x="3925514" y="3609276"/>
            <a:chExt cx="1864964" cy="1865130"/>
          </a:xfrm>
        </p:grpSpPr>
        <p:pic>
          <p:nvPicPr>
            <p:cNvPr id="20" name="Picture 10" descr="泡泡图片_泡泡素材_泡泡高清图片_摄图网图片下载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00" b="98333" l="3667" r="97667">
                          <a14:foregroundMark x1="61667" y1="36000" x2="61667" y2="36000"/>
                          <a14:foregroundMark x1="68333" y1="21000" x2="68333" y2="21000"/>
                          <a14:foregroundMark x1="87333" y1="70667" x2="87333" y2="70667"/>
                          <a14:foregroundMark x1="23667" y1="77667" x2="23667" y2="77667"/>
                          <a14:foregroundMark x1="58667" y1="70667" x2="58667" y2="70667"/>
                          <a14:foregroundMark x1="61333" y1="75000" x2="61333" y2="75000"/>
                          <a14:foregroundMark x1="63000" y1="73333" x2="63000" y2="7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40" b="34734"/>
            <a:stretch/>
          </p:blipFill>
          <p:spPr bwMode="auto">
            <a:xfrm>
              <a:off x="3925514" y="3609276"/>
              <a:ext cx="1864964" cy="1865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文字方塊 18"/>
            <p:cNvSpPr txBox="1"/>
            <p:nvPr/>
          </p:nvSpPr>
          <p:spPr>
            <a:xfrm>
              <a:off x="4270452" y="4274077"/>
              <a:ext cx="141577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弄濕頭髮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(   )</a:t>
              </a:r>
              <a:endParaRPr 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endParaRPr lang="en-US" dirty="0"/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085DC334-FC27-2741-B895-9D56B40AAFC6}"/>
              </a:ext>
            </a:extLst>
          </p:cNvPr>
          <p:cNvGrpSpPr/>
          <p:nvPr/>
        </p:nvGrpSpPr>
        <p:grpSpPr>
          <a:xfrm>
            <a:off x="9495520" y="2236453"/>
            <a:ext cx="2149791" cy="2149982"/>
            <a:chOff x="8692328" y="2031320"/>
            <a:chExt cx="2149791" cy="2149982"/>
          </a:xfrm>
        </p:grpSpPr>
        <p:pic>
          <p:nvPicPr>
            <p:cNvPr id="23" name="Picture 10" descr="泡泡图片_泡泡素材_泡泡高清图片_摄图网图片下载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00" b="98333" l="3667" r="97667">
                          <a14:foregroundMark x1="61667" y1="36000" x2="61667" y2="36000"/>
                          <a14:foregroundMark x1="68333" y1="21000" x2="68333" y2="21000"/>
                          <a14:foregroundMark x1="87333" y1="70667" x2="87333" y2="70667"/>
                          <a14:foregroundMark x1="23667" y1="77667" x2="23667" y2="77667"/>
                          <a14:foregroundMark x1="58667" y1="70667" x2="58667" y2="70667"/>
                          <a14:foregroundMark x1="61333" y1="75000" x2="61333" y2="75000"/>
                          <a14:foregroundMark x1="63000" y1="73333" x2="63000" y2="7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40" b="34734"/>
            <a:stretch/>
          </p:blipFill>
          <p:spPr bwMode="auto">
            <a:xfrm>
              <a:off x="8692328" y="2031320"/>
              <a:ext cx="2149791" cy="2149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文字方塊 11"/>
            <p:cNvSpPr txBox="1"/>
            <p:nvPr/>
          </p:nvSpPr>
          <p:spPr>
            <a:xfrm>
              <a:off x="9067895" y="2727139"/>
              <a:ext cx="172354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擠出適量的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洗頭水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(   )</a:t>
              </a:r>
              <a:endParaRPr 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E8315666-65CA-89E3-CBFC-F2DF06391AB4}"/>
              </a:ext>
            </a:extLst>
          </p:cNvPr>
          <p:cNvGrpSpPr/>
          <p:nvPr/>
        </p:nvGrpSpPr>
        <p:grpSpPr>
          <a:xfrm>
            <a:off x="6253957" y="1932678"/>
            <a:ext cx="2139043" cy="2139233"/>
            <a:chOff x="6214234" y="1915171"/>
            <a:chExt cx="2139043" cy="2139233"/>
          </a:xfrm>
        </p:grpSpPr>
        <p:pic>
          <p:nvPicPr>
            <p:cNvPr id="22" name="Picture 10" descr="泡泡图片_泡泡素材_泡泡高清图片_摄图网图片下载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00" b="98333" l="3667" r="97667">
                          <a14:foregroundMark x1="61667" y1="36000" x2="61667" y2="36000"/>
                          <a14:foregroundMark x1="68333" y1="21000" x2="68333" y2="21000"/>
                          <a14:foregroundMark x1="87333" y1="70667" x2="87333" y2="70667"/>
                          <a14:foregroundMark x1="23667" y1="77667" x2="23667" y2="77667"/>
                          <a14:foregroundMark x1="58667" y1="70667" x2="58667" y2="70667"/>
                          <a14:foregroundMark x1="61333" y1="75000" x2="61333" y2="75000"/>
                          <a14:foregroundMark x1="63000" y1="73333" x2="63000" y2="7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40" b="34734"/>
            <a:stretch/>
          </p:blipFill>
          <p:spPr bwMode="auto">
            <a:xfrm>
              <a:off x="6214234" y="1915171"/>
              <a:ext cx="2139043" cy="2139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文字方塊 10"/>
            <p:cNvSpPr txBox="1"/>
            <p:nvPr/>
          </p:nvSpPr>
          <p:spPr>
            <a:xfrm>
              <a:off x="6728186" y="2481227"/>
              <a:ext cx="141577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把頭髮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沖洗乾淨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(   )</a:t>
              </a:r>
              <a:endParaRPr lang="en-US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FB1AB884-19B6-655B-B3C0-11A4298FC842}"/>
              </a:ext>
            </a:extLst>
          </p:cNvPr>
          <p:cNvGrpSpPr/>
          <p:nvPr/>
        </p:nvGrpSpPr>
        <p:grpSpPr>
          <a:xfrm>
            <a:off x="3509043" y="3038411"/>
            <a:ext cx="2001260" cy="2001438"/>
            <a:chOff x="3789218" y="1819262"/>
            <a:chExt cx="2001260" cy="2001438"/>
          </a:xfrm>
        </p:grpSpPr>
        <p:pic>
          <p:nvPicPr>
            <p:cNvPr id="21" name="Picture 10" descr="泡泡图片_泡泡素材_泡泡高清图片_摄图网图片下载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00" b="98333" l="3667" r="97667">
                          <a14:foregroundMark x1="61667" y1="36000" x2="61667" y2="36000"/>
                          <a14:foregroundMark x1="68333" y1="21000" x2="68333" y2="21000"/>
                          <a14:foregroundMark x1="87333" y1="70667" x2="87333" y2="70667"/>
                          <a14:foregroundMark x1="23667" y1="77667" x2="23667" y2="77667"/>
                          <a14:foregroundMark x1="58667" y1="70667" x2="58667" y2="70667"/>
                          <a14:foregroundMark x1="61333" y1="75000" x2="61333" y2="75000"/>
                          <a14:foregroundMark x1="63000" y1="73333" x2="63000" y2="7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40" b="34734"/>
            <a:stretch/>
          </p:blipFill>
          <p:spPr bwMode="auto">
            <a:xfrm>
              <a:off x="3789218" y="1819262"/>
              <a:ext cx="2001260" cy="200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文字方塊 14"/>
            <p:cNvSpPr txBox="1"/>
            <p:nvPr/>
          </p:nvSpPr>
          <p:spPr>
            <a:xfrm>
              <a:off x="4224055" y="2405915"/>
              <a:ext cx="141577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輕按頭皮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幾分鐘</a:t>
              </a:r>
              <a:endPara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(   )</a:t>
              </a:r>
              <a:endParaRPr lang="en-US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5" name="圖片 24">
            <a:extLst>
              <a:ext uri="{FF2B5EF4-FFF2-40B4-BE49-F238E27FC236}">
                <a16:creationId xmlns:a16="http://schemas.microsoft.com/office/drawing/2014/main" id="{3F119C1B-6694-B829-9DA6-21562A5E56E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5697" y="2193094"/>
            <a:ext cx="749147" cy="641097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8CC4F4FB-D084-6011-DFF5-784946FAFD7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1222" y="4246168"/>
            <a:ext cx="584147" cy="499895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054C2AB9-E615-A504-1A78-6D75C59EC4B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18216" y="1138770"/>
            <a:ext cx="627095" cy="536649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23B6E4D9-472F-83F5-C922-30BC70E9839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731" y="3173418"/>
            <a:ext cx="839052" cy="718035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058EC926-9166-9248-82FE-B2F2C3E92F6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9799" y="5633657"/>
            <a:ext cx="691820" cy="592038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03D4EA0C-49F8-5DA9-3F95-579FB3754AA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6953" y="2067826"/>
            <a:ext cx="572926" cy="490292"/>
          </a:xfrm>
          <a:prstGeom prst="rect">
            <a:avLst/>
          </a:prstGeom>
        </p:spPr>
      </p:pic>
      <p:sp>
        <p:nvSpPr>
          <p:cNvPr id="31" name="文字方塊 30"/>
          <p:cNvSpPr txBox="1"/>
          <p:nvPr/>
        </p:nvSpPr>
        <p:spPr>
          <a:xfrm>
            <a:off x="1469504" y="5528217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endParaRPr 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2012944" y="309194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endParaRPr 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4469665" y="4339277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10561609" y="362506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</a:p>
        </p:txBody>
      </p:sp>
      <p:sp>
        <p:nvSpPr>
          <p:cNvPr id="38" name="文字方塊 37"/>
          <p:cNvSpPr txBox="1"/>
          <p:nvPr/>
        </p:nvSpPr>
        <p:spPr>
          <a:xfrm>
            <a:off x="6128686" y="591540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</a:p>
        </p:txBody>
      </p:sp>
      <p:sp>
        <p:nvSpPr>
          <p:cNvPr id="39" name="文字方塊 38"/>
          <p:cNvSpPr txBox="1"/>
          <p:nvPr/>
        </p:nvSpPr>
        <p:spPr>
          <a:xfrm>
            <a:off x="7293694" y="320171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endParaRPr 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294447" y="189846"/>
            <a:ext cx="116031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每天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做完運動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後都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要洗頭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，因為長期不洗頭，頭髮會黏在一起、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頭皮發癢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，甚至會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感染頭蝨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sz="32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8BACA9FE-16C0-24F9-05B7-7DD5F916E434}"/>
              </a:ext>
            </a:extLst>
          </p:cNvPr>
          <p:cNvGrpSpPr/>
          <p:nvPr/>
        </p:nvGrpSpPr>
        <p:grpSpPr>
          <a:xfrm>
            <a:off x="294447" y="1449325"/>
            <a:ext cx="8872942" cy="676835"/>
            <a:chOff x="294447" y="1449325"/>
            <a:chExt cx="8872942" cy="676835"/>
          </a:xfrm>
        </p:grpSpPr>
        <p:sp>
          <p:nvSpPr>
            <p:cNvPr id="42" name="文字方塊 41"/>
            <p:cNvSpPr txBox="1"/>
            <p:nvPr/>
          </p:nvSpPr>
          <p:spPr>
            <a:xfrm>
              <a:off x="294447" y="1449325"/>
              <a:ext cx="88729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你</a:t>
              </a:r>
              <a:r>
                <a:rPr lang="zh-TW" altLang="en-US" sz="3200" dirty="0" smtClean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知道洗頭</a:t>
              </a:r>
              <a:r>
                <a:rPr lang="zh-TW" altLang="en-US" sz="32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的</a:t>
              </a:r>
              <a:r>
                <a:rPr lang="zh-TW" altLang="en-US" sz="3200" dirty="0" smtClean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步驟嗎</a:t>
              </a:r>
              <a:r>
                <a:rPr lang="en-US" altLang="zh-TW" sz="32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? </a:t>
              </a:r>
              <a:r>
                <a:rPr lang="zh-TW" altLang="en-US" sz="32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按次序在   內填上</a:t>
              </a:r>
              <a:r>
                <a:rPr lang="zh-TW" altLang="en-US" sz="11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r>
                <a:rPr lang="en-US" altLang="zh-TW" sz="32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1-6</a:t>
              </a:r>
              <a:r>
                <a:rPr lang="zh-TW" altLang="en-US" sz="3200" dirty="0">
                  <a:solidFill>
                    <a:srgbClr val="FF99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en-US" sz="3200" dirty="0">
                <a:solidFill>
                  <a:srgbClr val="FF99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43" name="圖片 42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77001" y="1449325"/>
              <a:ext cx="790908" cy="6768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5862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255602"/>
            <a:ext cx="607089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b="1" dirty="0" smtClean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「衞生小知識  你我都要</a:t>
            </a:r>
            <a:r>
              <a:rPr lang="zh-TW" altLang="en-US" sz="3400" b="1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識」</a:t>
            </a:r>
            <a:endParaRPr lang="en-US" sz="3400" b="1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15475" y="1093427"/>
            <a:ext cx="464577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現在我學會了保持個人衞生</a:t>
            </a:r>
            <a:r>
              <a:rPr lang="zh-TW" altLang="en-US" sz="3200" spc="-16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的方法和重要性，但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除了</a:t>
            </a:r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個人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衞</a:t>
            </a:r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家居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社區</a:t>
            </a:r>
            <a:r>
              <a:rPr lang="zh-TW" altLang="en-US" sz="3200" spc="-16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環境清潔</a:t>
            </a:r>
            <a:r>
              <a:rPr lang="zh-TW" altLang="en-US" sz="3200" spc="-16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也很重要。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原來環境清潔，病毒和細菌</a:t>
            </a:r>
            <a:r>
              <a:rPr lang="zh-TW" altLang="en-US" sz="3200" spc="-16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的存活率就</a:t>
            </a:r>
            <a:r>
              <a:rPr lang="zh-TW" altLang="en-US" sz="3200" spc="-16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會減少，</a:t>
            </a:r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受感染</a:t>
            </a:r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機會便會大大</a:t>
            </a:r>
            <a:r>
              <a:rPr lang="zh-TW" altLang="en-US" sz="3200" spc="-1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降低</a:t>
            </a:r>
            <a:r>
              <a:rPr lang="zh-TW" altLang="en-US" sz="3200" spc="-1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。現在</a:t>
            </a:r>
            <a:r>
              <a:rPr lang="zh-TW" altLang="en-US" sz="3200" spc="-1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就讓我們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一起去</a:t>
            </a:r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看看保持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家居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r>
              <a:rPr lang="zh-TW" altLang="en-US" sz="3200" spc="-1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200" spc="-1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社區</a:t>
            </a:r>
            <a:r>
              <a:rPr lang="zh-TW" altLang="en-US" sz="3200" spc="-1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環境清潔衞生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的方法。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882" y="4366148"/>
            <a:ext cx="1911865" cy="235232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D3BEF9E-6D64-95C6-4DF3-A353698564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73" r="2785"/>
          <a:stretch/>
        </p:blipFill>
        <p:spPr>
          <a:xfrm>
            <a:off x="9610668" y="4226625"/>
            <a:ext cx="2581332" cy="263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群組 8"/>
          <p:cNvGrpSpPr/>
          <p:nvPr/>
        </p:nvGrpSpPr>
        <p:grpSpPr>
          <a:xfrm>
            <a:off x="5823160" y="255602"/>
            <a:ext cx="4211729" cy="3963505"/>
            <a:chOff x="6434510" y="255602"/>
            <a:chExt cx="4106028" cy="3859198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4"/>
            <a:srcRect b="2045"/>
            <a:stretch/>
          </p:blipFill>
          <p:spPr>
            <a:xfrm>
              <a:off x="6434510" y="255602"/>
              <a:ext cx="4098673" cy="3806444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10274531" y="2734887"/>
              <a:ext cx="266007" cy="1379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563" y="4870387"/>
            <a:ext cx="1819288" cy="1732240"/>
          </a:xfrm>
          <a:prstGeom prst="ellipse">
            <a:avLst/>
          </a:prstGeom>
          <a:ln w="190500" cap="rnd">
            <a:solidFill>
              <a:srgbClr val="92D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8" b="100000" l="0" r="100000">
                        <a14:foregroundMark x1="51274" y1="5960" x2="51274" y2="5960"/>
                        <a14:foregroundMark x1="51274" y1="4305" x2="51274" y2="4305"/>
                        <a14:foregroundMark x1="51274" y1="2649" x2="51274" y2="2649"/>
                        <a14:foregroundMark x1="18471" y1="61589" x2="18471" y2="615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7345" y="193904"/>
            <a:ext cx="2073984" cy="199472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0297446" y="6625922"/>
            <a:ext cx="18945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/>
              <a:t>（圖片來源：食物環境衞生</a:t>
            </a:r>
            <a:r>
              <a:rPr lang="zh-TW" altLang="en-US" sz="1000" dirty="0" smtClean="0"/>
              <a:t>署）</a:t>
            </a:r>
            <a:endParaRPr lang="zh-TW" altLang="en-US" sz="1000" dirty="0"/>
          </a:p>
        </p:txBody>
      </p:sp>
      <p:sp>
        <p:nvSpPr>
          <p:cNvPr id="12" name="矩形 11"/>
          <p:cNvSpPr/>
          <p:nvPr/>
        </p:nvSpPr>
        <p:spPr>
          <a:xfrm>
            <a:off x="5364065" y="6502811"/>
            <a:ext cx="18945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/>
              <a:t>（圖片來源</a:t>
            </a:r>
            <a:r>
              <a:rPr lang="zh-TW" altLang="en-US" sz="1000" dirty="0" smtClean="0"/>
              <a:t>：衞</a:t>
            </a:r>
            <a:r>
              <a:rPr lang="zh-TW" altLang="en-US" sz="1000" dirty="0"/>
              <a:t>生</a:t>
            </a:r>
            <a:r>
              <a:rPr lang="zh-TW" altLang="en-US" sz="1000" dirty="0" smtClean="0"/>
              <a:t>署）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48692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20575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3949" y="304846"/>
            <a:ext cx="6137236" cy="1077218"/>
          </a:xfrm>
          <a:prstGeom prst="rect">
            <a:avLst/>
          </a:prstGeom>
          <a:solidFill>
            <a:srgbClr val="FFFFFF">
              <a:alpha val="65882"/>
            </a:srgbClr>
          </a:solidFill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看看！這個家庭</a:t>
            </a:r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把食物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隨意擺放，會引來螞蟻、蟑螂或老鼠。</a:t>
            </a:r>
            <a:endParaRPr lang="en-US" altLang="zh-TW" sz="32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113965" y="192245"/>
            <a:ext cx="1882091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家居衞生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8073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65D4BF77-954C-D5DF-7F86-CCB38E060460}"/>
              </a:ext>
            </a:extLst>
          </p:cNvPr>
          <p:cNvCxnSpPr>
            <a:cxnSpLocks/>
          </p:cNvCxnSpPr>
          <p:nvPr/>
        </p:nvCxnSpPr>
        <p:spPr>
          <a:xfrm>
            <a:off x="5689600" y="195943"/>
            <a:ext cx="3810000" cy="936171"/>
          </a:xfrm>
          <a:prstGeom prst="line">
            <a:avLst/>
          </a:prstGeom>
          <a:ln w="19050">
            <a:solidFill>
              <a:srgbClr val="5D412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7F77E542-0D33-ED74-EB79-DBC266309838}"/>
              </a:ext>
            </a:extLst>
          </p:cNvPr>
          <p:cNvGrpSpPr/>
          <p:nvPr/>
        </p:nvGrpSpPr>
        <p:grpSpPr>
          <a:xfrm>
            <a:off x="1524" y="0"/>
            <a:ext cx="12193504" cy="6858000"/>
            <a:chOff x="-1504" y="0"/>
            <a:chExt cx="12193504" cy="6858000"/>
          </a:xfrm>
        </p:grpSpPr>
        <p:pic>
          <p:nvPicPr>
            <p:cNvPr id="5" name="圖片 4" descr="一張含有 文字, 桌 的圖片&#10;&#10;自動產生的描述">
              <a:extLst>
                <a:ext uri="{FF2B5EF4-FFF2-40B4-BE49-F238E27FC236}">
                  <a16:creationId xmlns:a16="http://schemas.microsoft.com/office/drawing/2014/main" id="{F7AC8126-6DC3-A0B1-AE73-EA276B401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" b="5602"/>
            <a:stretch/>
          </p:blipFill>
          <p:spPr>
            <a:xfrm>
              <a:off x="-1504" y="0"/>
              <a:ext cx="12191980" cy="6858000"/>
            </a:xfrm>
            <a:prstGeom prst="rect">
              <a:avLst/>
            </a:prstGeom>
          </p:spPr>
        </p:pic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FB5AA44F-F9E0-8211-2223-343A7C23E931}"/>
                </a:ext>
              </a:extLst>
            </p:cNvPr>
            <p:cNvGrpSpPr/>
            <p:nvPr/>
          </p:nvGrpSpPr>
          <p:grpSpPr>
            <a:xfrm>
              <a:off x="5167086" y="195943"/>
              <a:ext cx="7024914" cy="3069771"/>
              <a:chOff x="5167086" y="195943"/>
              <a:chExt cx="7024914" cy="3069771"/>
            </a:xfrm>
          </p:grpSpPr>
          <p:cxnSp>
            <p:nvCxnSpPr>
              <p:cNvPr id="7" name="直線接點 6">
                <a:extLst>
                  <a:ext uri="{FF2B5EF4-FFF2-40B4-BE49-F238E27FC236}">
                    <a16:creationId xmlns:a16="http://schemas.microsoft.com/office/drawing/2014/main" id="{7F7C3F39-8E3E-3E43-38F7-E7C1B78189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0743" y="1052286"/>
                <a:ext cx="6609733" cy="1582057"/>
              </a:xfrm>
              <a:prstGeom prst="line">
                <a:avLst/>
              </a:prstGeom>
              <a:ln w="19050">
                <a:solidFill>
                  <a:srgbClr val="5D4123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>
                <a:extLst>
                  <a:ext uri="{FF2B5EF4-FFF2-40B4-BE49-F238E27FC236}">
                    <a16:creationId xmlns:a16="http://schemas.microsoft.com/office/drawing/2014/main" id="{D365069A-3431-859B-6F3C-62B01D5B70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67086" y="1531257"/>
                <a:ext cx="7024914" cy="1734457"/>
              </a:xfrm>
              <a:prstGeom prst="line">
                <a:avLst/>
              </a:prstGeom>
              <a:ln w="19050">
                <a:solidFill>
                  <a:srgbClr val="5D4123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直線接點 11">
                <a:extLst>
                  <a:ext uri="{FF2B5EF4-FFF2-40B4-BE49-F238E27FC236}">
                    <a16:creationId xmlns:a16="http://schemas.microsoft.com/office/drawing/2014/main" id="{5AAC2799-B0EE-5E70-093D-92852C4E50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94400" y="1843314"/>
                <a:ext cx="5934819" cy="1422400"/>
              </a:xfrm>
              <a:prstGeom prst="line">
                <a:avLst/>
              </a:prstGeom>
              <a:ln w="19050">
                <a:solidFill>
                  <a:srgbClr val="5D4123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直線接點 17">
                <a:extLst>
                  <a:ext uri="{FF2B5EF4-FFF2-40B4-BE49-F238E27FC236}">
                    <a16:creationId xmlns:a16="http://schemas.microsoft.com/office/drawing/2014/main" id="{45779042-BA5A-79A5-ECBE-01ECF09610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99600" y="762000"/>
                <a:ext cx="1095829" cy="370114"/>
              </a:xfrm>
              <a:prstGeom prst="line">
                <a:avLst/>
              </a:prstGeom>
              <a:ln w="19050">
                <a:solidFill>
                  <a:srgbClr val="5D4123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直線接點 22">
                <a:extLst>
                  <a:ext uri="{FF2B5EF4-FFF2-40B4-BE49-F238E27FC236}">
                    <a16:creationId xmlns:a16="http://schemas.microsoft.com/office/drawing/2014/main" id="{A3C8B397-D8E6-DCF8-06EB-FDC34D255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1124" y="195943"/>
                <a:ext cx="3810000" cy="936171"/>
              </a:xfrm>
              <a:prstGeom prst="line">
                <a:avLst/>
              </a:prstGeom>
              <a:ln w="19050">
                <a:solidFill>
                  <a:srgbClr val="5D4123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群組 2"/>
          <p:cNvGrpSpPr/>
          <p:nvPr/>
        </p:nvGrpSpPr>
        <p:grpSpPr>
          <a:xfrm>
            <a:off x="199258" y="74082"/>
            <a:ext cx="11991218" cy="3704379"/>
            <a:chOff x="199258" y="74082"/>
            <a:chExt cx="11991218" cy="3704379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70C9FD31-3C48-AA45-C0BB-0B63CFBEA14A}"/>
                </a:ext>
              </a:extLst>
            </p:cNvPr>
            <p:cNvSpPr/>
            <p:nvPr/>
          </p:nvSpPr>
          <p:spPr>
            <a:xfrm>
              <a:off x="5170114" y="74082"/>
              <a:ext cx="7020362" cy="1569660"/>
            </a:xfrm>
            <a:prstGeom prst="rect">
              <a:avLst/>
            </a:prstGeom>
            <a:solidFill>
              <a:srgbClr val="FFE699">
                <a:alpha val="72941"/>
              </a:srgbClr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如果將食物用</a:t>
              </a:r>
              <a:r>
                <a:rPr lang="zh-TW" altLang="en-US" sz="32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食物夾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夾好，或儲存在</a:t>
              </a:r>
              <a:r>
                <a:rPr lang="zh-TW" altLang="en-US" sz="3200" spc="-14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食物盒</a:t>
              </a:r>
              <a:r>
                <a:rPr lang="zh-TW" altLang="en-US" sz="3200" spc="-14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lang="zh-TW" altLang="en-US" sz="3200" spc="-14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密實袋</a:t>
              </a:r>
              <a:r>
                <a:rPr lang="zh-TW" altLang="en-US" sz="3200" spc="-14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中，老鼠、蟑螂就沒有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好日子過！</a:t>
              </a:r>
              <a:endParaRPr 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99258" y="196877"/>
              <a:ext cx="1882091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家居衞生</a:t>
              </a:r>
              <a:endParaRPr lang="en-US" sz="3200" dirty="0"/>
            </a:p>
          </p:txBody>
        </p:sp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292" b="74792" l="14315" r="76892"/>
                      </a14:imgEffect>
                    </a14:imgLayer>
                  </a14:imgProps>
                </a:ext>
              </a:extLst>
            </a:blip>
            <a:srcRect l="11642" t="13614" r="20326" b="23415"/>
            <a:stretch/>
          </p:blipFill>
          <p:spPr>
            <a:xfrm>
              <a:off x="7479089" y="1225382"/>
              <a:ext cx="2809992" cy="255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16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9467" y="39971"/>
            <a:ext cx="1584151" cy="1945584"/>
          </a:xfrm>
          <a:prstGeom prst="rect">
            <a:avLst/>
          </a:prstGeom>
        </p:spPr>
      </p:pic>
      <p:grpSp>
        <p:nvGrpSpPr>
          <p:cNvPr id="29" name="群組 28"/>
          <p:cNvGrpSpPr/>
          <p:nvPr/>
        </p:nvGrpSpPr>
        <p:grpSpPr>
          <a:xfrm>
            <a:off x="33958" y="254532"/>
            <a:ext cx="6583680" cy="6300240"/>
            <a:chOff x="29051" y="292820"/>
            <a:chExt cx="6583680" cy="630024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AFDFD"/>
                </a:clrFrom>
                <a:clrTo>
                  <a:srgbClr val="FAFDFD">
                    <a:alpha val="0"/>
                  </a:srgbClr>
                </a:clrTo>
              </a:clrChange>
            </a:blip>
            <a:srcRect l="12468" r="17105"/>
            <a:stretch/>
          </p:blipFill>
          <p:spPr>
            <a:xfrm>
              <a:off x="29051" y="536248"/>
              <a:ext cx="6583680" cy="6056812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CE0FAD34-D651-05D7-D9C9-29ED31545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15" b="90678" l="9112" r="89522">
                          <a14:foregroundMark x1="41458" y1="56992" x2="41458" y2="56992"/>
                          <a14:foregroundMark x1="42597" y1="55720" x2="42597" y2="55720"/>
                          <a14:foregroundMark x1="45786" y1="56568" x2="45786" y2="56568"/>
                          <a14:foregroundMark x1="46014" y1="58898" x2="46014" y2="58898"/>
                          <a14:foregroundMark x1="46014" y1="60169" x2="46014" y2="60169"/>
                          <a14:foregroundMark x1="43964" y1="60805" x2="43964" y2="60805"/>
                          <a14:foregroundMark x1="40319" y1="60805" x2="40319" y2="60805"/>
                          <a14:foregroundMark x1="39408" y1="58475" x2="39408" y2="58475"/>
                          <a14:foregroundMark x1="38952" y1="57203" x2="38952" y2="57203"/>
                          <a14:foregroundMark x1="58314" y1="67161" x2="58314" y2="67161"/>
                          <a14:foregroundMark x1="70159" y1="50847" x2="70159" y2="50847"/>
                          <a14:foregroundMark x1="73576" y1="49364" x2="73576" y2="49364"/>
                          <a14:foregroundMark x1="75171" y1="51907" x2="75171" y2="51907"/>
                          <a14:foregroundMark x1="74487" y1="55085" x2="74487" y2="55085"/>
                          <a14:foregroundMark x1="72210" y1="55085" x2="72210" y2="55085"/>
                          <a14:foregroundMark x1="71071" y1="53390" x2="71071" y2="53390"/>
                          <a14:foregroundMark x1="71071" y1="53178" x2="71071" y2="53178"/>
                          <a14:foregroundMark x1="68565" y1="51059" x2="68565" y2="51059"/>
                          <a14:foregroundMark x1="67198" y1="52331" x2="67198" y2="52331"/>
                          <a14:foregroundMark x1="67654" y1="53390" x2="67654" y2="53390"/>
                          <a14:foregroundMark x1="71071" y1="55085" x2="71071" y2="55085"/>
                          <a14:foregroundMark x1="74715" y1="55085" x2="76082" y2="54873"/>
                          <a14:foregroundMark x1="77677" y1="52542" x2="77677" y2="52542"/>
                          <a14:foregroundMark x1="44191" y1="56568" x2="45330" y2="56568"/>
                          <a14:foregroundMark x1="43964" y1="57839" x2="43964" y2="57839"/>
                          <a14:foregroundMark x1="43280" y1="59534" x2="43280" y2="59534"/>
                          <a14:foregroundMark x1="41913" y1="59746" x2="41913" y2="59746"/>
                          <a14:foregroundMark x1="41686" y1="60169" x2="41686" y2="60169"/>
                          <a14:foregroundMark x1="41913" y1="60381" x2="41913" y2="61653"/>
                          <a14:foregroundMark x1="41686" y1="61864" x2="41686" y2="61864"/>
                          <a14:foregroundMark x1="42825" y1="61864" x2="42825" y2="61864"/>
                          <a14:foregroundMark x1="70387" y1="51695" x2="71298" y2="51695"/>
                          <a14:foregroundMark x1="73576" y1="51695" x2="74487" y2="51695"/>
                          <a14:foregroundMark x1="75399" y1="51695" x2="76310" y2="50847"/>
                          <a14:foregroundMark x1="74715" y1="49364" x2="73576" y2="49153"/>
                          <a14:foregroundMark x1="61048" y1="68644" x2="61048" y2="68644"/>
                          <a14:foregroundMark x1="57631" y1="84322" x2="57631" y2="84322"/>
                          <a14:backgroundMark x1="46697" y1="83263" x2="46697" y2="83263"/>
                          <a14:backgroundMark x1="64237" y1="81356" x2="64237" y2="81356"/>
                        </a14:backgroundRemoval>
                      </a14:imgEffect>
                    </a14:imgLayer>
                  </a14:imgProps>
                </a:ext>
              </a:extLst>
            </a:blip>
            <a:srcRect l="10159" t="7177" r="1355"/>
            <a:stretch/>
          </p:blipFill>
          <p:spPr>
            <a:xfrm rot="1883383">
              <a:off x="2255695" y="292820"/>
              <a:ext cx="1083248" cy="1150472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 rot="21006633">
            <a:off x="1561191" y="1416036"/>
            <a:ext cx="30871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個人衞</a:t>
            </a:r>
            <a:r>
              <a:rPr lang="zh-TW" altLang="en-US" sz="2800" spc="-18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生 </a:t>
            </a:r>
            <a:r>
              <a:rPr lang="zh-TW" altLang="en-US" sz="2800" spc="-18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人人要</a:t>
            </a:r>
            <a:r>
              <a:rPr lang="zh-TW" altLang="en-US" sz="2800" spc="-18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識</a:t>
            </a:r>
            <a:endParaRPr lang="en-US" altLang="zh-TW" sz="2800" spc="-18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algn="ctr"/>
            <a:r>
              <a:rPr lang="zh-TW" altLang="en-US" sz="2800" spc="-18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環境清潔 </a:t>
            </a:r>
            <a:r>
              <a:rPr lang="zh-TW" altLang="en-US" sz="2800" spc="-18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你</a:t>
            </a:r>
            <a:r>
              <a:rPr lang="zh-TW" altLang="en-US" sz="2800" spc="-18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我有責</a:t>
            </a:r>
            <a:endParaRPr lang="en-US" sz="2800" spc="-18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/>
          <a:srcRect l="1799" t="-4134" r="-6150" b="1014"/>
          <a:stretch/>
        </p:blipFill>
        <p:spPr>
          <a:xfrm>
            <a:off x="4065645" y="4845737"/>
            <a:ext cx="2143335" cy="18797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4D0DB3CA-AE42-A4AF-ACC2-577CA8233D16}"/>
              </a:ext>
            </a:extLst>
          </p:cNvPr>
          <p:cNvGrpSpPr/>
          <p:nvPr/>
        </p:nvGrpSpPr>
        <p:grpSpPr>
          <a:xfrm>
            <a:off x="9377735" y="5175382"/>
            <a:ext cx="1496063" cy="1379390"/>
            <a:chOff x="6117265" y="748230"/>
            <a:chExt cx="5599814" cy="5508034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C71C47D5-C423-5B79-0898-CEFAA7AA70DB}"/>
                </a:ext>
              </a:extLst>
            </p:cNvPr>
            <p:cNvGrpSpPr/>
            <p:nvPr/>
          </p:nvGrpSpPr>
          <p:grpSpPr>
            <a:xfrm>
              <a:off x="6117265" y="4394790"/>
              <a:ext cx="5599814" cy="1861474"/>
              <a:chOff x="6117265" y="4394790"/>
              <a:chExt cx="5599814" cy="1861474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5B66133C-1EB9-147C-CAB5-10D42940A7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285" t="73640" r="1851"/>
              <a:stretch/>
            </p:blipFill>
            <p:spPr>
              <a:xfrm>
                <a:off x="6117265" y="4727944"/>
                <a:ext cx="5599814" cy="1528320"/>
              </a:xfrm>
              <a:prstGeom prst="rect">
                <a:avLst/>
              </a:prstGeom>
            </p:spPr>
          </p:pic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96B9238F-D731-F10B-C658-3EB85A87E51F}"/>
                  </a:ext>
                </a:extLst>
              </p:cNvPr>
              <p:cNvSpPr/>
              <p:nvPr/>
            </p:nvSpPr>
            <p:spPr>
              <a:xfrm>
                <a:off x="7669617" y="4394790"/>
                <a:ext cx="2466755" cy="6025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</p:grp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43A3984D-870F-B060-9549-CE416E9FB46E}"/>
                </a:ext>
              </a:extLst>
            </p:cNvPr>
            <p:cNvGrpSpPr/>
            <p:nvPr/>
          </p:nvGrpSpPr>
          <p:grpSpPr>
            <a:xfrm>
              <a:off x="6405452" y="748230"/>
              <a:ext cx="4644508" cy="4624349"/>
              <a:chOff x="7804415" y="246238"/>
              <a:chExt cx="4644508" cy="4624349"/>
            </a:xfrm>
          </p:grpSpPr>
          <p:pic>
            <p:nvPicPr>
              <p:cNvPr id="11" name="Picture 8">
                <a:extLst>
                  <a:ext uri="{FF2B5EF4-FFF2-40B4-BE49-F238E27FC236}">
                    <a16:creationId xmlns:a16="http://schemas.microsoft.com/office/drawing/2014/main" id="{69F26D8F-81D1-0B38-0EDE-2EF77F0032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945" r="69318" b="27434"/>
              <a:stretch/>
            </p:blipFill>
            <p:spPr bwMode="auto">
              <a:xfrm>
                <a:off x="8039269" y="2675370"/>
                <a:ext cx="4409654" cy="21952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6">
                <a:extLst>
                  <a:ext uri="{FF2B5EF4-FFF2-40B4-BE49-F238E27FC236}">
                    <a16:creationId xmlns:a16="http://schemas.microsoft.com/office/drawing/2014/main" id="{55AC3070-4658-2D59-7040-0D82BFD89D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738" t="5981" r="27593" b="10347"/>
              <a:stretch/>
            </p:blipFill>
            <p:spPr bwMode="auto">
              <a:xfrm>
                <a:off x="7804415" y="246238"/>
                <a:ext cx="4329813" cy="41948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7" name="群組 16"/>
          <p:cNvGrpSpPr/>
          <p:nvPr/>
        </p:nvGrpSpPr>
        <p:grpSpPr>
          <a:xfrm>
            <a:off x="6075356" y="3452990"/>
            <a:ext cx="3641030" cy="3361373"/>
            <a:chOff x="6084029" y="3496627"/>
            <a:chExt cx="3641030" cy="3361373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AFDFD"/>
                </a:clrFrom>
                <a:clrTo>
                  <a:srgbClr val="FA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84029" y="3496627"/>
              <a:ext cx="3641030" cy="3361373"/>
            </a:xfrm>
            <a:prstGeom prst="rect">
              <a:avLst/>
            </a:prstGeom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11"/>
            <a:srcRect l="2680" t="7892" r="9102" b="7424"/>
            <a:stretch/>
          </p:blipFill>
          <p:spPr>
            <a:xfrm>
              <a:off x="7149195" y="4918489"/>
              <a:ext cx="1499828" cy="154154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8" name="群組 17"/>
          <p:cNvGrpSpPr/>
          <p:nvPr/>
        </p:nvGrpSpPr>
        <p:grpSpPr>
          <a:xfrm>
            <a:off x="10563193" y="4581754"/>
            <a:ext cx="1757272" cy="1542280"/>
            <a:chOff x="1016726" y="1989770"/>
            <a:chExt cx="1830977" cy="1536234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649" b="41839" l="26515" r="91835">
                          <a14:foregroundMark x1="65625" y1="28309" x2="65625" y2="28309"/>
                          <a14:backgroundMark x1="63068" y1="36581" x2="63068" y2="36581"/>
                          <a14:backgroundMark x1="87784" y1="37132" x2="87784" y2="37132"/>
                          <a14:backgroundMark x1="87216" y1="32169" x2="87216" y2="32169"/>
                          <a14:backgroundMark x1="84659" y1="30331" x2="84659" y2="30331"/>
                          <a14:backgroundMark x1="84659" y1="30331" x2="84659" y2="30331"/>
                          <a14:backgroundMark x1="37784" y1="33456" x2="37784" y2="33456"/>
                          <a14:backgroundMark x1="46591" y1="36765" x2="46591" y2="36765"/>
                          <a14:backgroundMark x1="50000" y1="37500" x2="50000" y2="37500"/>
                          <a14:backgroundMark x1="69034" y1="38235" x2="69034" y2="38235"/>
                          <a14:backgroundMark x1="79830" y1="33824" x2="79830" y2="33824"/>
                          <a14:backgroundMark x1="84375" y1="29963" x2="84375" y2="29963"/>
                          <a14:backgroundMark x1="79545" y1="31434" x2="79545" y2="31434"/>
                          <a14:backgroundMark x1="36364" y1="28860" x2="36364" y2="28860"/>
                          <a14:backgroundMark x1="31534" y1="28125" x2="31534" y2="28125"/>
                          <a14:backgroundMark x1="30966" y1="32721" x2="30966" y2="32721"/>
                          <a14:backgroundMark x1="34375" y1="35294" x2="34375" y2="35294"/>
                          <a14:backgroundMark x1="37784" y1="36213" x2="37784" y2="36213"/>
                          <a14:backgroundMark x1="42614" y1="33272" x2="42614" y2="33272"/>
                          <a14:backgroundMark x1="44886" y1="32721" x2="44886" y2="32721"/>
                          <a14:backgroundMark x1="49432" y1="35662" x2="49432" y2="35662"/>
                          <a14:backgroundMark x1="53693" y1="37316" x2="54545" y2="37316"/>
                          <a14:backgroundMark x1="60227" y1="37684" x2="60227" y2="37684"/>
                          <a14:backgroundMark x1="38636" y1="29412" x2="38636" y2="29412"/>
                          <a14:backgroundMark x1="41193" y1="31801" x2="41193" y2="31801"/>
                          <a14:backgroundMark x1="43750" y1="28860" x2="43750" y2="28860"/>
                        </a14:backgroundRemoval>
                      </a14:imgEffect>
                    </a14:imgLayer>
                  </a14:imgProps>
                </a:ext>
              </a:extLst>
            </a:blip>
            <a:srcRect l="28460" t="3127" r="12328" b="64726"/>
            <a:stretch/>
          </p:blipFill>
          <p:spPr>
            <a:xfrm>
              <a:off x="1016726" y="1989770"/>
              <a:ext cx="1830977" cy="1536234"/>
            </a:xfrm>
            <a:prstGeom prst="rect">
              <a:avLst/>
            </a:prstGeom>
          </p:spPr>
        </p:pic>
        <p:sp>
          <p:nvSpPr>
            <p:cNvPr id="20" name="橢圓 19"/>
            <p:cNvSpPr/>
            <p:nvPr/>
          </p:nvSpPr>
          <p:spPr>
            <a:xfrm>
              <a:off x="1214846" y="2044198"/>
              <a:ext cx="1389018" cy="138901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AF6EB96B-3BEF-E518-AF75-06A89CE523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6667" l="9865" r="99226">
                        <a14:foregroundMark x1="28433" y1="73111" x2="28433" y2="73111"/>
                        <a14:foregroundMark x1="25532" y1="91556" x2="26112" y2="91556"/>
                        <a14:foregroundMark x1="23017" y1="82667" x2="23017" y2="82667"/>
                        <a14:foregroundMark x1="24565" y1="96667" x2="24565" y2="96667"/>
                        <a14:foregroundMark x1="23211" y1="81556" x2="23211" y2="81556"/>
                        <a14:foregroundMark x1="74468" y1="64667" x2="74468" y2="64667"/>
                        <a14:foregroundMark x1="76209" y1="63556" x2="76209" y2="63556"/>
                        <a14:foregroundMark x1="69632" y1="63556" x2="69632" y2="63556"/>
                        <a14:foregroundMark x1="87234" y1="61111" x2="88588" y2="60889"/>
                        <a14:foregroundMark x1="98259" y1="48222" x2="98259" y2="48222"/>
                        <a14:foregroundMark x1="99033" y1="48222" x2="99033" y2="48222"/>
                        <a14:foregroundMark x1="36364" y1="59111" x2="36364" y2="59111"/>
                        <a14:foregroundMark x1="37718" y1="67111" x2="37718" y2="67111"/>
                        <a14:foregroundMark x1="62863" y1="64444" x2="62863" y2="64444"/>
                        <a14:foregroundMark x1="38298" y1="94222" x2="38298" y2="94222"/>
                        <a14:foregroundMark x1="37524" y1="93556" x2="37524" y2="93556"/>
                        <a14:foregroundMark x1="36944" y1="94222" x2="36944" y2="94222"/>
                        <a14:foregroundMark x1="37911" y1="94222" x2="37911" y2="94222"/>
                        <a14:foregroundMark x1="37718" y1="93778" x2="37718" y2="93778"/>
                        <a14:foregroundMark x1="37911" y1="94000" x2="37911" y2="94000"/>
                        <a14:foregroundMark x1="37718" y1="93556" x2="37718" y2="93556"/>
                        <a14:foregroundMark x1="85106" y1="36444" x2="84526" y2="37111"/>
                        <a14:foregroundMark x1="83172" y1="36444" x2="83172" y2="36444"/>
                        <a14:foregroundMark x1="83559" y1="36222" x2="83559" y2="36222"/>
                        <a14:foregroundMark x1="84720" y1="36444" x2="85880" y2="36444"/>
                        <a14:foregroundMark x1="87427" y1="39556" x2="87427" y2="39556"/>
                        <a14:backgroundMark x1="62863" y1="64444" x2="62863" y2="64444"/>
                        <a14:backgroundMark x1="70986" y1="70444" x2="70986" y2="70444"/>
                        <a14:backgroundMark x1="72340" y1="70444" x2="72340" y2="70444"/>
                        <a14:backgroundMark x1="25338" y1="83778" x2="25338" y2="83778"/>
                        <a14:backgroundMark x1="24758" y1="95111" x2="24758" y2="95111"/>
                        <a14:backgroundMark x1="37718" y1="93556" x2="37718" y2="93556"/>
                        <a14:backgroundMark x1="37331" y1="93778" x2="37331" y2="93778"/>
                        <a14:backgroundMark x1="77563" y1="66667" x2="77563" y2="66667"/>
                        <a14:backgroundMark x1="88588" y1="60667" x2="88588" y2="60667"/>
                        <a14:backgroundMark x1="93037" y1="56222" x2="93037" y2="56222"/>
                        <a14:backgroundMark x1="74662" y1="60222" x2="74662" y2="60222"/>
                        <a14:backgroundMark x1="81044" y1="62667" x2="81044" y2="62667"/>
                        <a14:backgroundMark x1="85106" y1="58889" x2="85106" y2="58889"/>
                        <a14:backgroundMark x1="87041" y1="59333" x2="87041" y2="59333"/>
                        <a14:backgroundMark x1="64410" y1="82667" x2="64410" y2="82667"/>
                        <a14:backgroundMark x1="67118" y1="87333" x2="68085" y2="88667"/>
                        <a14:backgroundMark x1="69246" y1="75333" x2="69246" y2="75333"/>
                        <a14:backgroundMark x1="77950" y1="73556" x2="77950" y2="73556"/>
                        <a14:backgroundMark x1="84720" y1="64889" x2="84720" y2="64889"/>
                        <a14:backgroundMark x1="94197" y1="57111" x2="94197" y2="57111"/>
                        <a14:backgroundMark x1="68859" y1="64444" x2="68859" y2="64444"/>
                        <a14:backgroundMark x1="74275" y1="64444" x2="74275" y2="64444"/>
                        <a14:backgroundMark x1="86267" y1="62667" x2="86267" y2="62667"/>
                        <a14:backgroundMark x1="75629" y1="71333" x2="75629" y2="71333"/>
                        <a14:backgroundMark x1="81044" y1="61778" x2="81044" y2="61778"/>
                        <a14:backgroundMark x1="81044" y1="58444" x2="81044" y2="58444"/>
                        <a14:backgroundMark x1="68085" y1="62222" x2="68085" y2="62222"/>
                        <a14:backgroundMark x1="68085" y1="65333" x2="68085" y2="65333"/>
                        <a14:backgroundMark x1="78723" y1="68444" x2="78723" y2="68444"/>
                        <a14:backgroundMark x1="72727" y1="65333" x2="72727" y2="65333"/>
                        <a14:backgroundMark x1="73114" y1="62667" x2="73114" y2="62667"/>
                      </a14:backgroundRemoval>
                    </a14:imgEffect>
                  </a14:imgLayer>
                </a14:imgProps>
              </a:ext>
            </a:extLst>
          </a:blip>
          <a:srcRect r="11745"/>
          <a:stretch/>
        </p:blipFill>
        <p:spPr>
          <a:xfrm>
            <a:off x="-174889" y="4659323"/>
            <a:ext cx="1934061" cy="1907441"/>
          </a:xfrm>
          <a:prstGeom prst="rect">
            <a:avLst/>
          </a:prstGeom>
        </p:spPr>
      </p:pic>
      <p:pic>
        <p:nvPicPr>
          <p:cNvPr id="22" name="Picture 2" descr="未提供相片說明。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254" y="2234457"/>
            <a:ext cx="1043397" cy="1043397"/>
          </a:xfrm>
          <a:prstGeom prst="ellipse">
            <a:avLst/>
          </a:prstGeom>
          <a:ln w="63500" cap="rnd">
            <a:solidFill>
              <a:srgbClr val="FF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1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0389" y="4633027"/>
            <a:ext cx="1851888" cy="1700448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-25259"/>
            <a:ext cx="2315094" cy="15822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圓角矩形圖說文字 3"/>
          <p:cNvSpPr/>
          <p:nvPr/>
        </p:nvSpPr>
        <p:spPr>
          <a:xfrm>
            <a:off x="6284423" y="250934"/>
            <a:ext cx="4083328" cy="1306027"/>
          </a:xfrm>
          <a:prstGeom prst="wedgeRoundRectCallout">
            <a:avLst>
              <a:gd name="adj1" fmla="val 57080"/>
              <a:gd name="adj2" fmla="val -39283"/>
              <a:gd name="adj3" fmla="val 16667"/>
            </a:avLst>
          </a:prstGeom>
          <a:solidFill>
            <a:srgbClr val="66FFFF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346768" y="361696"/>
            <a:ext cx="39586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spc="-18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各位小朋友</a:t>
            </a:r>
            <a:r>
              <a:rPr lang="zh-TW" altLang="en-US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，</a:t>
            </a:r>
            <a:endParaRPr lang="en-US" altLang="zh-TW" sz="2800" spc="-18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r>
              <a:rPr lang="zh-TW" altLang="en-US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你們知道</a:t>
            </a:r>
            <a:r>
              <a:rPr lang="zh-TW" altLang="en-US" sz="2800" spc="-18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要怎樣做嗎</a:t>
            </a:r>
            <a:r>
              <a:rPr lang="en-US" altLang="zh-TW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?</a:t>
            </a:r>
            <a:endParaRPr lang="en-US" sz="2800" spc="-18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sp>
        <p:nvSpPr>
          <p:cNvPr id="24" name="圓角矩形圖說文字 23"/>
          <p:cNvSpPr/>
          <p:nvPr/>
        </p:nvSpPr>
        <p:spPr>
          <a:xfrm>
            <a:off x="6986748" y="1869574"/>
            <a:ext cx="3453797" cy="1883295"/>
          </a:xfrm>
          <a:prstGeom prst="wedgeRoundRectCallout">
            <a:avLst>
              <a:gd name="adj1" fmla="val 69844"/>
              <a:gd name="adj2" fmla="val -42193"/>
              <a:gd name="adj3" fmla="val 16667"/>
            </a:avLst>
          </a:prstGeom>
          <a:solidFill>
            <a:srgbClr val="66FFFF">
              <a:alpha val="61176"/>
            </a:srgbClr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 2"/>
          <p:cNvSpPr/>
          <p:nvPr/>
        </p:nvSpPr>
        <p:spPr>
          <a:xfrm>
            <a:off x="7188023" y="1974837"/>
            <a:ext cx="305124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r>
              <a:rPr lang="zh-TW" altLang="en-US" sz="34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我們要保持</a:t>
            </a:r>
            <a:r>
              <a:rPr lang="zh-TW" altLang="en-US" sz="3400" spc="-18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身體</a:t>
            </a:r>
            <a:r>
              <a:rPr lang="zh-TW" altLang="en-US" sz="3400" spc="-18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sz="3400" spc="-18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周圍</a:t>
            </a:r>
            <a:r>
              <a:rPr lang="zh-TW" altLang="en-US" sz="3400" spc="-18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環境</a:t>
            </a:r>
            <a:r>
              <a:rPr lang="zh-TW" altLang="en-US" sz="34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乾淨整潔。</a:t>
            </a:r>
            <a:endParaRPr lang="en-US" sz="3400" spc="-18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303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949" y="2492630"/>
            <a:ext cx="1026107" cy="973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群組 11"/>
          <p:cNvGrpSpPr/>
          <p:nvPr/>
        </p:nvGrpSpPr>
        <p:grpSpPr>
          <a:xfrm>
            <a:off x="0" y="-3178"/>
            <a:ext cx="12192000" cy="6858000"/>
            <a:chOff x="127275" y="381970"/>
            <a:chExt cx="12052310" cy="6650112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3"/>
            <a:srcRect t="1590"/>
            <a:stretch/>
          </p:blipFill>
          <p:spPr>
            <a:xfrm>
              <a:off x="127275" y="381970"/>
              <a:ext cx="12052310" cy="6650112"/>
            </a:xfrm>
            <a:prstGeom prst="rect">
              <a:avLst/>
            </a:prstGeom>
          </p:spPr>
        </p:pic>
        <p:pic>
          <p:nvPicPr>
            <p:cNvPr id="3" name="Picture 4" descr="處理垃圾">
              <a:extLst>
                <a:ext uri="{FF2B5EF4-FFF2-40B4-BE49-F238E27FC236}">
                  <a16:creationId xmlns:a16="http://schemas.microsoft.com/office/drawing/2014/main" id="{1C883C73-4768-A7F6-BD5D-EF53379F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274" y="3276027"/>
              <a:ext cx="3435199" cy="3581973"/>
            </a:xfrm>
            <a:prstGeom prst="ellipse">
              <a:avLst/>
            </a:prstGeom>
            <a:ln w="63500" cap="rnd">
              <a:solidFill>
                <a:srgbClr val="FF0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6" descr="工商業垃圾">
              <a:extLst>
                <a:ext uri="{FF2B5EF4-FFF2-40B4-BE49-F238E27FC236}">
                  <a16:creationId xmlns:a16="http://schemas.microsoft.com/office/drawing/2014/main" id="{1961998F-6C31-087F-CCCF-A41C83D92D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713"/>
            <a:stretch/>
          </p:blipFill>
          <p:spPr bwMode="auto">
            <a:xfrm>
              <a:off x="4565075" y="2420833"/>
              <a:ext cx="3755526" cy="3431660"/>
            </a:xfrm>
            <a:prstGeom prst="ellipse">
              <a:avLst/>
            </a:prstGeom>
            <a:ln w="63500" cap="rnd">
              <a:solidFill>
                <a:srgbClr val="FF0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0" descr="家居廢物">
              <a:extLst>
                <a:ext uri="{FF2B5EF4-FFF2-40B4-BE49-F238E27FC236}">
                  <a16:creationId xmlns:a16="http://schemas.microsoft.com/office/drawing/2014/main" id="{19A4E6A3-ECA0-D6FB-3735-7B0F4E15C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9109" y="3149753"/>
              <a:ext cx="2456306" cy="3581973"/>
            </a:xfrm>
            <a:prstGeom prst="ellipse">
              <a:avLst/>
            </a:prstGeom>
            <a:ln w="63500" cap="rnd">
              <a:solidFill>
                <a:srgbClr val="FF0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8">
              <a:extLst>
                <a:ext uri="{FF2B5EF4-FFF2-40B4-BE49-F238E27FC236}">
                  <a16:creationId xmlns:a16="http://schemas.microsoft.com/office/drawing/2014/main" id="{F769F341-D8D0-3B09-5041-4360F6F114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50" t="25775" r="21579" b="20346"/>
            <a:stretch/>
          </p:blipFill>
          <p:spPr bwMode="auto">
            <a:xfrm>
              <a:off x="199258" y="5483838"/>
              <a:ext cx="2374615" cy="1247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F769F341-D8D0-3B09-5041-4360F6F114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50" t="25775" r="21579" b="20346"/>
            <a:stretch/>
          </p:blipFill>
          <p:spPr bwMode="auto">
            <a:xfrm rot="836597" flipH="1">
              <a:off x="6373034" y="4720679"/>
              <a:ext cx="2170623" cy="1140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980" b="97020" l="10000" r="9378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40213" y="2271153"/>
              <a:ext cx="1291004" cy="1053738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667" b="95000" l="6353" r="95529">
                          <a14:foregroundMark x1="17647" y1="46667" x2="17647" y2="46667"/>
                          <a14:foregroundMark x1="28471" y1="49000" x2="28471" y2="49000"/>
                          <a14:foregroundMark x1="31294" y1="46667" x2="30824" y2="46667"/>
                          <a14:foregroundMark x1="28941" y1="47667" x2="28941" y2="47667"/>
                          <a14:foregroundMark x1="20471" y1="56333" x2="20471" y2="56333"/>
                          <a14:foregroundMark x1="16941" y1="55000" x2="16941" y2="55000"/>
                          <a14:foregroundMark x1="26588" y1="55000" x2="26588" y2="55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96955" y="4772532"/>
              <a:ext cx="1529944" cy="1079961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77317" y="5243247"/>
              <a:ext cx="1701890" cy="161475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980" b="97020" l="10000" r="9378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4617919">
              <a:off x="4651738" y="4962522"/>
              <a:ext cx="1291004" cy="1053738"/>
            </a:xfrm>
            <a:prstGeom prst="rect">
              <a:avLst/>
            </a:prstGeom>
          </p:spPr>
        </p:pic>
      </p:grpSp>
      <p:grpSp>
        <p:nvGrpSpPr>
          <p:cNvPr id="19" name="群組 18"/>
          <p:cNvGrpSpPr/>
          <p:nvPr/>
        </p:nvGrpSpPr>
        <p:grpSpPr>
          <a:xfrm>
            <a:off x="282582" y="120781"/>
            <a:ext cx="11770874" cy="1671611"/>
            <a:chOff x="282582" y="120781"/>
            <a:chExt cx="11770874" cy="1671611"/>
          </a:xfrm>
        </p:grpSpPr>
        <p:sp>
          <p:nvSpPr>
            <p:cNvPr id="21" name="矩形 20"/>
            <p:cNvSpPr/>
            <p:nvPr/>
          </p:nvSpPr>
          <p:spPr>
            <a:xfrm>
              <a:off x="282582" y="120781"/>
              <a:ext cx="11770874" cy="1671611"/>
            </a:xfrm>
            <a:prstGeom prst="rect">
              <a:avLst/>
            </a:prstGeom>
            <a:solidFill>
              <a:srgbClr val="FFFFFF">
                <a:alpha val="63137"/>
              </a:srgbClr>
            </a:solidFill>
          </p:spPr>
          <p:txBody>
            <a:bodyPr wrap="square">
              <a:spAutoFit/>
            </a:bodyPr>
            <a:lstStyle/>
            <a:p>
              <a:pPr lvl="0" algn="just">
                <a:lnSpc>
                  <a:spcPts val="4200"/>
                </a:lnSpc>
              </a:pP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如果垃圾處理不當，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食物殘渣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和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棄置垃圾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會為老鼠提供食物，而丟棄的物品則是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老鼠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和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害蟲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理想的藏身之所，供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牠們大量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繁殖，影響          。它們還會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傳播病菌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，危害公眾健康。</a:t>
              </a:r>
              <a:endPara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273886" y="1201278"/>
              <a:ext cx="1882091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社區衞生 </a:t>
              </a:r>
              <a:endParaRPr lang="en-US" sz="3200" dirty="0"/>
            </a:p>
          </p:txBody>
        </p:sp>
      </p:grpSp>
      <p:sp>
        <p:nvSpPr>
          <p:cNvPr id="8" name="矩形 7"/>
          <p:cNvSpPr/>
          <p:nvPr/>
        </p:nvSpPr>
        <p:spPr>
          <a:xfrm>
            <a:off x="165450" y="6593226"/>
            <a:ext cx="23391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>
                <a:solidFill>
                  <a:schemeClr val="bg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（圖片來源</a:t>
            </a:r>
            <a:r>
              <a:rPr lang="zh-TW" altLang="en-US" sz="1200" dirty="0" smtClean="0">
                <a:solidFill>
                  <a:schemeClr val="bg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1200" dirty="0">
                <a:solidFill>
                  <a:schemeClr val="bg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食物環境衞生</a:t>
            </a:r>
            <a:r>
              <a:rPr lang="zh-TW" altLang="en-US" sz="1200" dirty="0" smtClean="0">
                <a:solidFill>
                  <a:schemeClr val="bg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署）</a:t>
            </a:r>
            <a:endParaRPr lang="zh-TW" altLang="en-US" sz="1200" dirty="0">
              <a:solidFill>
                <a:schemeClr val="bg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037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063" y="-85725"/>
            <a:ext cx="12430125" cy="7029450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227538" y="168854"/>
            <a:ext cx="11736921" cy="2283970"/>
            <a:chOff x="219948" y="180885"/>
            <a:chExt cx="11736921" cy="2283970"/>
          </a:xfrm>
        </p:grpSpPr>
        <p:sp>
          <p:nvSpPr>
            <p:cNvPr id="4" name="矩形 3"/>
            <p:cNvSpPr/>
            <p:nvPr/>
          </p:nvSpPr>
          <p:spPr>
            <a:xfrm>
              <a:off x="219948" y="895195"/>
              <a:ext cx="1173692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吃剩的食物要妥善保存，但廚餘也不容忽視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先</a:t>
              </a:r>
              <a:r>
                <a:rPr lang="zh-TW" altLang="en-US" sz="32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隔走湯汁餸汁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</a:t>
              </a:r>
              <a:r>
                <a:rPr lang="zh-TW" altLang="en-US" sz="3200" spc="-14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用</a:t>
              </a:r>
              <a:r>
                <a:rPr lang="zh-TW" altLang="en-US" sz="3200" spc="-14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膠袋包好</a:t>
              </a:r>
              <a:r>
                <a:rPr lang="zh-TW" altLang="en-US" sz="3200" spc="-14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，再打結。這樣不但可減少廚房異味，還</a:t>
              </a:r>
              <a:r>
                <a:rPr lang="zh-TW" altLang="en-US" sz="3200" spc="-14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可以</a:t>
              </a:r>
              <a:r>
                <a:rPr lang="zh-TW" altLang="en-US" sz="3200" spc="-14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斷</a:t>
              </a:r>
              <a:r>
                <a:rPr lang="zh-TW" altLang="en-US" sz="3200" spc="-14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絕</a:t>
              </a:r>
              <a:r>
                <a:rPr lang="zh-TW" altLang="en-US" sz="3200" spc="-14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老鼠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的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食物來源！</a:t>
              </a:r>
              <a:endPara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3FD858E9-00B6-B764-ADBD-58121B3CC296}"/>
                </a:ext>
              </a:extLst>
            </p:cNvPr>
            <p:cNvSpPr txBox="1"/>
            <p:nvPr/>
          </p:nvSpPr>
          <p:spPr>
            <a:xfrm>
              <a:off x="219948" y="180885"/>
              <a:ext cx="2646878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妥善處理廚餘</a:t>
              </a:r>
              <a:endParaRPr lang="zh-HK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-119063" y="2658253"/>
            <a:ext cx="3686325" cy="3167145"/>
            <a:chOff x="-119063" y="2658253"/>
            <a:chExt cx="3686325" cy="3167145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65" b="87598" l="3095" r="91683">
                          <a14:foregroundMark x1="45261" y1="27362" x2="45261" y2="27362"/>
                          <a14:foregroundMark x1="38104" y1="37992" x2="38104" y2="37992"/>
                          <a14:foregroundMark x1="35397" y1="39961" x2="35397" y2="39961"/>
                          <a14:foregroundMark x1="15861" y1="44094" x2="15861" y2="44094"/>
                          <a14:foregroundMark x1="18182" y1="45079" x2="18182" y2="45079"/>
                          <a14:foregroundMark x1="20696" y1="51378" x2="20696" y2="51378"/>
                          <a14:foregroundMark x1="39072" y1="58268" x2="39072" y2="58268"/>
                          <a14:foregroundMark x1="22824" y1="64961" x2="22824" y2="64961"/>
                          <a14:foregroundMark x1="30174" y1="63386" x2="30174" y2="63386"/>
                          <a14:foregroundMark x1="33269" y1="63583" x2="33269" y2="63583"/>
                          <a14:foregroundMark x1="35397" y1="56299" x2="35397" y2="56299"/>
                          <a14:foregroundMark x1="41006" y1="41339" x2="41006" y2="41339"/>
                          <a14:foregroundMark x1="57060" y1="52953" x2="57060" y2="52953"/>
                          <a14:foregroundMark x1="55319" y1="59252" x2="55319" y2="59252"/>
                          <a14:foregroundMark x1="58994" y1="44685" x2="58994" y2="44685"/>
                          <a14:foregroundMark x1="60928" y1="56299" x2="60928" y2="56299"/>
                          <a14:foregroundMark x1="61315" y1="61614" x2="61315" y2="61614"/>
                          <a14:foregroundMark x1="26692" y1="68701" x2="26692" y2="68701"/>
                        </a14:backgroundRemoval>
                      </a14:imgEffect>
                    </a14:imgLayer>
                  </a14:imgProps>
                </a:ext>
              </a:extLst>
            </a:blip>
            <a:srcRect l="-3039" t="7817" r="3039" b="12114"/>
            <a:stretch/>
          </p:blipFill>
          <p:spPr>
            <a:xfrm>
              <a:off x="-119063" y="2658253"/>
              <a:ext cx="3686325" cy="2900160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2081463" y="5179067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600" dirty="0">
                  <a:solidFill>
                    <a:srgbClr val="169D53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廚餘</a:t>
              </a:r>
              <a:endParaRPr lang="en-US" sz="3600" dirty="0">
                <a:solidFill>
                  <a:srgbClr val="169D53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166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-3039" t="7817" r="3039" b="12114"/>
          <a:stretch/>
        </p:blipFill>
        <p:spPr>
          <a:xfrm>
            <a:off x="1" y="4270004"/>
            <a:ext cx="1672926" cy="1316149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216721" y="252816"/>
            <a:ext cx="11454347" cy="6330935"/>
            <a:chOff x="216721" y="252816"/>
            <a:chExt cx="11454347" cy="6330935"/>
          </a:xfrm>
        </p:grpSpPr>
        <p:sp>
          <p:nvSpPr>
            <p:cNvPr id="2" name="矩形 1"/>
            <p:cNvSpPr/>
            <p:nvPr/>
          </p:nvSpPr>
          <p:spPr>
            <a:xfrm>
              <a:off x="5575068" y="5014091"/>
              <a:ext cx="6096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使用</a:t>
              </a:r>
              <a:r>
                <a:rPr lang="zh-TW" altLang="en-US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方法</a:t>
              </a:r>
              <a:r>
                <a:rPr lang="en-US" altLang="zh-TW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: </a:t>
              </a:r>
            </a:p>
            <a:p>
              <a:pPr algn="just"/>
              <a:r>
                <a:rPr lang="zh-TW" altLang="en-US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住戶要先</a:t>
              </a:r>
              <a:r>
                <a:rPr lang="zh-TW" altLang="en-US" sz="24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隔走湯汁餸汁</a:t>
              </a:r>
              <a:r>
                <a:rPr lang="zh-TW" altLang="en-US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，就可以把廚餘直接</a:t>
              </a:r>
              <a:r>
                <a:rPr lang="zh-TW" altLang="en-US" sz="2400" spc="-14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由器皿倒進廚餘箱內，也可使用透明薄保鮮袋</a:t>
              </a:r>
              <a:r>
                <a:rPr lang="zh-TW" altLang="en-US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盛載廚餘再放入箱</a:t>
              </a:r>
              <a:r>
                <a:rPr lang="zh-TW" altLang="en-US" sz="2400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內。</a:t>
              </a:r>
              <a:endParaRPr lang="en-US" sz="24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B13BAB0B-B0D3-D21A-EB06-086491A095E0}"/>
                </a:ext>
              </a:extLst>
            </p:cNvPr>
            <p:cNvSpPr txBox="1"/>
            <p:nvPr/>
          </p:nvSpPr>
          <p:spPr>
            <a:xfrm>
              <a:off x="216721" y="1077111"/>
              <a:ext cx="6709768" cy="26571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ts val="4000"/>
                </a:lnSpc>
              </a:pPr>
              <a:r>
                <a:rPr lang="zh-TW" altLang="en-US" sz="34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近年政府積極推動</a:t>
              </a:r>
              <a:r>
                <a:rPr lang="zh-TW" altLang="en-US" sz="34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廚餘回收減廢</a:t>
              </a:r>
              <a:r>
                <a:rPr lang="zh-TW" altLang="en-US" sz="34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，環保資源再生中心與環保署合作，在屋</a:t>
              </a:r>
              <a:r>
                <a:rPr lang="zh-TW" altLang="en-US" sz="34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苑推出</a:t>
              </a:r>
              <a:r>
                <a:rPr lang="zh-TW" altLang="en-US" sz="34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智能回收機先導</a:t>
              </a:r>
              <a:r>
                <a:rPr lang="zh-TW" altLang="en-US" sz="34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計劃。去年至今已收約</a:t>
              </a:r>
              <a:r>
                <a:rPr lang="en-US" altLang="zh-TW" sz="3400" dirty="0" smtClean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200</a:t>
              </a:r>
              <a:r>
                <a:rPr lang="zh-TW" altLang="en-US" sz="34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噸廚餘，</a:t>
              </a:r>
              <a:r>
                <a:rPr lang="zh-TW" altLang="en-US" sz="34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轉化</a:t>
              </a:r>
              <a:r>
                <a:rPr lang="zh-TW" altLang="en-US" sz="34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為</a:t>
              </a:r>
              <a:r>
                <a:rPr lang="zh-TW" altLang="en-US" sz="34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堆肥</a:t>
              </a:r>
              <a:r>
                <a:rPr lang="zh-TW" altLang="en-US" sz="34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和</a:t>
              </a:r>
              <a:r>
                <a:rPr lang="zh-TW" altLang="en-US" sz="34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再生能源</a:t>
              </a:r>
              <a:r>
                <a:rPr lang="zh-TW" altLang="en-US" sz="34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en-US" altLang="zh-TW" sz="34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50F8485C-EF23-6CCC-FA43-249DE108EC25}"/>
                </a:ext>
              </a:extLst>
            </p:cNvPr>
            <p:cNvSpPr txBox="1"/>
            <p:nvPr/>
          </p:nvSpPr>
          <p:spPr>
            <a:xfrm>
              <a:off x="216721" y="252816"/>
              <a:ext cx="3763095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200">
                  <a:latin typeface="華康少女文字W5(P)" panose="040F0500000000000000" pitchFamily="82" charset="-120"/>
                  <a:ea typeface="華康少女文字W5(P)" panose="040F0500000000000000" pitchFamily="82" charset="-120"/>
                </a:defRPr>
              </a:lvl1pPr>
            </a:lstStyle>
            <a:p>
              <a:pPr algn="ctr"/>
              <a:r>
                <a:rPr lang="zh-TW" altLang="en-US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循環再造</a:t>
              </a:r>
              <a:r>
                <a:rPr lang="zh-TW" altLang="en-US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家居廚</a:t>
              </a:r>
              <a:r>
                <a:rPr lang="zh-TW" altLang="en-US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餘</a:t>
              </a:r>
              <a:endPara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486620" y="4861170"/>
            <a:ext cx="2800767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400" dirty="0">
                <a:solidFill>
                  <a:srgbClr val="3B69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「廚餘</a:t>
            </a:r>
            <a:r>
              <a:rPr lang="zh-TW" altLang="en-US" sz="3400" dirty="0" smtClean="0">
                <a:solidFill>
                  <a:srgbClr val="3B69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回收</a:t>
            </a:r>
            <a:endParaRPr lang="en-US" altLang="zh-TW" sz="3400" dirty="0" smtClean="0">
              <a:solidFill>
                <a:srgbClr val="3B691D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400" dirty="0" smtClean="0">
                <a:solidFill>
                  <a:srgbClr val="3B69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環保</a:t>
            </a:r>
            <a:r>
              <a:rPr lang="zh-TW" altLang="en-US" sz="3400" dirty="0">
                <a:solidFill>
                  <a:srgbClr val="3B69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又衞生」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t="12576" r="6176" b="10291"/>
          <a:stretch/>
        </p:blipFill>
        <p:spPr>
          <a:xfrm>
            <a:off x="3979816" y="5430557"/>
            <a:ext cx="1504941" cy="1330036"/>
          </a:xfrm>
          <a:prstGeom prst="rect">
            <a:avLst/>
          </a:prstGeom>
        </p:spPr>
      </p:pic>
      <p:pic>
        <p:nvPicPr>
          <p:cNvPr id="1026" name="Picture 2" descr="https://www.epd.gov.hk/epd/sites/default/files/epd/tc_chi/environmentinhk/waste/prob_solutions/images/SmartBinProject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393" y="477749"/>
            <a:ext cx="3495675" cy="4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9279099" y="4651081"/>
            <a:ext cx="30237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dirty="0"/>
              <a:t>（圖片來源：環境保護</a:t>
            </a:r>
            <a:r>
              <a:rPr lang="zh-TW" altLang="en-US" sz="1200" dirty="0" smtClean="0"/>
              <a:t>署）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31563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14"/>
            <a:ext cx="12191999" cy="6836786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199258" y="149683"/>
            <a:ext cx="11359937" cy="2528790"/>
            <a:chOff x="199258" y="149683"/>
            <a:chExt cx="11359937" cy="2528790"/>
          </a:xfrm>
        </p:grpSpPr>
        <p:sp>
          <p:nvSpPr>
            <p:cNvPr id="3" name="文字方塊 2"/>
            <p:cNvSpPr txBox="1"/>
            <p:nvPr/>
          </p:nvSpPr>
          <p:spPr>
            <a:xfrm>
              <a:off x="2163020" y="149683"/>
              <a:ext cx="9396175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ts val="4500"/>
                </a:lnSpc>
                <a:defRPr sz="320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</a:rPr>
                <a:t>如果家裏有種植植物</a:t>
              </a:r>
              <a:r>
                <a:rPr lang="zh-TW" altLang="en-US" dirty="0" smtClean="0">
                  <a:solidFill>
                    <a:schemeClr val="tx1"/>
                  </a:solidFill>
                </a:rPr>
                <a:t>，要</a:t>
              </a:r>
              <a:r>
                <a:rPr lang="zh-TW" altLang="en-US" dirty="0">
                  <a:solidFill>
                    <a:schemeClr val="tx1"/>
                  </a:solidFill>
                </a:rPr>
                <a:t>定期</a:t>
              </a:r>
              <a:r>
                <a:rPr lang="zh-TW" altLang="en-US" dirty="0">
                  <a:solidFill>
                    <a:srgbClr val="FF0000"/>
                  </a:solidFill>
                </a:rPr>
                <a:t>清理積水</a:t>
              </a:r>
              <a:endParaRPr lang="en-US" altLang="zh-TW" dirty="0">
                <a:solidFill>
                  <a:srgbClr val="FF0000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99258" y="196877"/>
              <a:ext cx="1882091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家居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衞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生</a:t>
              </a:r>
              <a:endParaRPr lang="en-US" sz="3200" dirty="0"/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210303" y="854897"/>
              <a:ext cx="9952600" cy="1823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>
                <a:lnSpc>
                  <a:spcPts val="4500"/>
                </a:lnSpc>
                <a:buClr>
                  <a:srgbClr val="FF6699"/>
                </a:buClr>
                <a:buFont typeface="Webdings" panose="05030102010509060703" pitchFamily="18" charset="2"/>
                <a:buChar char=""/>
              </a:pPr>
              <a:r>
                <a:rPr lang="zh-TW" altLang="zh-HK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每</a:t>
              </a:r>
              <a:r>
                <a:rPr lang="zh-TW" altLang="zh-HK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星期要為花瓶換水一次</a:t>
              </a:r>
            </a:p>
            <a:p>
              <a:pPr marL="342900" lvl="0" indent="-342900">
                <a:lnSpc>
                  <a:spcPts val="4500"/>
                </a:lnSpc>
                <a:buClr>
                  <a:srgbClr val="FF6699"/>
                </a:buClr>
                <a:buFont typeface="Webdings" panose="05030102010509060703" pitchFamily="18" charset="2"/>
                <a:buChar char=""/>
              </a:pPr>
              <a:r>
                <a:rPr lang="zh-TW" altLang="zh-HK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花盆底盤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要定期清理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積水</a:t>
              </a:r>
              <a:r>
                <a:rPr lang="zh-TW" altLang="zh-HK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</a:t>
              </a:r>
              <a:r>
                <a:rPr lang="zh-TW" altLang="en-US" sz="32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以</a:t>
              </a:r>
              <a:r>
                <a:rPr lang="zh-TW" altLang="zh-HK" sz="32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免蚊蟲滋生</a:t>
              </a:r>
            </a:p>
            <a:p>
              <a:pPr marL="342900" lvl="0" indent="-342900">
                <a:lnSpc>
                  <a:spcPts val="4500"/>
                </a:lnSpc>
                <a:buClr>
                  <a:srgbClr val="FF6699"/>
                </a:buClr>
                <a:buFont typeface="Webdings" panose="05030102010509060703" pitchFamily="18" charset="2"/>
                <a:buChar char=""/>
              </a:pPr>
              <a:r>
                <a:rPr lang="zh-TW" altLang="zh-HK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定期修剪植物及保持花槽整潔</a:t>
              </a:r>
              <a:r>
                <a:rPr lang="en-US" altLang="zh-HK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 </a:t>
              </a:r>
              <a:endParaRPr lang="zh-TW" altLang="zh-HK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33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1" y="0"/>
            <a:ext cx="12180399" cy="6868442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200028" y="132875"/>
            <a:ext cx="11397781" cy="1569660"/>
            <a:chOff x="200028" y="132875"/>
            <a:chExt cx="11397781" cy="1569660"/>
          </a:xfrm>
        </p:grpSpPr>
        <p:sp>
          <p:nvSpPr>
            <p:cNvPr id="4" name="矩形 3"/>
            <p:cNvSpPr/>
            <p:nvPr/>
          </p:nvSpPr>
          <p:spPr>
            <a:xfrm>
              <a:off x="1628503" y="132875"/>
              <a:ext cx="996930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大家也想在整潔的課室裏愉快學習，所以課室要經常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保持乾淨，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小息或放學離開課室前，應將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抽屜內的垃圾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或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紙屑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放進垃圾箱內。</a:t>
              </a:r>
              <a:endParaRPr 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00028" y="238391"/>
              <a:ext cx="1231684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學校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7668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3566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62488" y="191192"/>
            <a:ext cx="65195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廁後，先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蓋上廁板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再沖廁。用梘液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洗手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</a:t>
            </a:r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，記得用手帕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或紙巾抹乾</a:t>
            </a:r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雙手，保持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洗手間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地面乾爽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538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3698" cy="6858001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193162" y="2585820"/>
            <a:ext cx="2851976" cy="1087830"/>
            <a:chOff x="193162" y="2585820"/>
            <a:chExt cx="2851976" cy="1087830"/>
          </a:xfrm>
        </p:grpSpPr>
        <p:sp>
          <p:nvSpPr>
            <p:cNvPr id="5" name="語音泡泡: 圓角矩形 1">
              <a:extLst>
                <a:ext uri="{FF2B5EF4-FFF2-40B4-BE49-F238E27FC236}">
                  <a16:creationId xmlns:a16="http://schemas.microsoft.com/office/drawing/2014/main" id="{7941C460-0FC7-8452-3323-E79363EE5683}"/>
                </a:ext>
              </a:extLst>
            </p:cNvPr>
            <p:cNvSpPr/>
            <p:nvPr/>
          </p:nvSpPr>
          <p:spPr>
            <a:xfrm>
              <a:off x="193162" y="2592622"/>
              <a:ext cx="2851976" cy="1081028"/>
            </a:xfrm>
            <a:prstGeom prst="wedgeRoundRectCallout">
              <a:avLst>
                <a:gd name="adj1" fmla="val -1579"/>
                <a:gd name="adj2" fmla="val 71373"/>
                <a:gd name="adj3" fmla="val 16667"/>
              </a:avLst>
            </a:prstGeom>
            <a:solidFill>
              <a:srgbClr val="FFF2CC">
                <a:alpha val="50196"/>
              </a:srgbClr>
            </a:solidFill>
            <a:ln w="3810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ED92086C-3BFB-3FBC-F271-E9BEF954B5FB}"/>
                </a:ext>
              </a:extLst>
            </p:cNvPr>
            <p:cNvSpPr txBox="1"/>
            <p:nvPr/>
          </p:nvSpPr>
          <p:spPr>
            <a:xfrm>
              <a:off x="225421" y="2585820"/>
              <a:ext cx="272470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000" b="1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做</a:t>
              </a:r>
              <a:r>
                <a:rPr lang="zh-TW" altLang="en-US" sz="3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個盡責</a:t>
              </a:r>
              <a:r>
                <a:rPr lang="zh-TW" altLang="en-US" sz="3000" b="1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的</a:t>
              </a:r>
              <a:endParaRPr lang="en-US" altLang="zh-TW" sz="3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3000" b="1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寵物主人</a:t>
              </a:r>
              <a:endParaRPr lang="zh-HK" altLang="en-US" sz="3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99258" y="196877"/>
            <a:ext cx="1882091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社區衞生</a:t>
            </a:r>
            <a:endParaRPr lang="en-US" sz="32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552E383-20BD-56C7-1232-D36F3C0AE7C5}"/>
              </a:ext>
            </a:extLst>
          </p:cNvPr>
          <p:cNvSpPr txBox="1"/>
          <p:nvPr/>
        </p:nvSpPr>
        <p:spPr>
          <a:xfrm>
            <a:off x="2326021" y="139205"/>
            <a:ext cx="9212778" cy="2349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400"/>
              </a:lnSpc>
            </a:pP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如你有</a:t>
            </a:r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飼養狗</a:t>
            </a:r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隻，當帶牠們外出便溺時，應該</a:t>
            </a:r>
            <a:r>
              <a:rPr lang="en-US" altLang="zh-TW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342900" lvl="0" indent="-342900">
              <a:lnSpc>
                <a:spcPts val="4400"/>
              </a:lnSpc>
              <a:buClr>
                <a:srgbClr val="FF6699"/>
              </a:buClr>
              <a:buFont typeface="Webdings" panose="05030102010509060703" pitchFamily="18" charset="2"/>
              <a:buChar char=""/>
            </a:pPr>
            <a:r>
              <a:rPr lang="zh-TW" altLang="zh-HK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帶備足夠紙張，把狗糞</a:t>
            </a:r>
            <a:r>
              <a:rPr lang="zh-TW" altLang="zh-HK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包好</a:t>
            </a:r>
            <a:r>
              <a:rPr lang="zh-TW" altLang="zh-HK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，再放進</a:t>
            </a:r>
            <a:r>
              <a:rPr lang="zh-TW" altLang="zh-HK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狗糞收集箱</a:t>
            </a:r>
            <a:endParaRPr lang="zh-TW" altLang="zh-HK" sz="3200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ts val="4400"/>
              </a:lnSpc>
              <a:buClr>
                <a:srgbClr val="FF6699"/>
              </a:buClr>
              <a:buFont typeface="Webdings" panose="05030102010509060703" pitchFamily="18" charset="2"/>
              <a:buChar char=""/>
            </a:pPr>
            <a:r>
              <a:rPr lang="zh-TW" altLang="zh-HK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帶備足夠清水</a:t>
            </a:r>
            <a:r>
              <a:rPr lang="zh-TW" altLang="zh-HK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沖洗乾淨狗隻小便的地方</a:t>
            </a:r>
            <a:endParaRPr lang="en-US" altLang="zh-TW" sz="3200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ts val="4400"/>
              </a:lnSpc>
              <a:buClr>
                <a:srgbClr val="FF6699"/>
              </a:buClr>
              <a:buFont typeface="Webdings" panose="05030102010509060703" pitchFamily="18" charset="2"/>
              <a:buChar char=""/>
            </a:pPr>
            <a:r>
              <a:rPr lang="zh-TW" altLang="zh-HK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善</a:t>
            </a:r>
            <a:r>
              <a:rPr lang="zh-TW" altLang="zh-HK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</a:t>
            </a:r>
            <a:r>
              <a:rPr lang="zh-TW" altLang="zh-HK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狗</a:t>
            </a:r>
            <a:r>
              <a:rPr lang="zh-TW" altLang="zh-HK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廁所</a:t>
            </a:r>
            <a:endParaRPr lang="zh-TW" altLang="zh-HK" sz="32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172755" y="6454170"/>
            <a:ext cx="1894554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zh-TW" altLang="en-US" sz="1000" dirty="0"/>
              <a:t>（圖片來源：食物環境衞生</a:t>
            </a:r>
            <a:r>
              <a:rPr lang="zh-TW" altLang="en-US" sz="1000" dirty="0" smtClean="0"/>
              <a:t>署）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77612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0" y="0"/>
            <a:ext cx="12192000" cy="6984747"/>
            <a:chOff x="0" y="0"/>
            <a:chExt cx="12192000" cy="6984747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984747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6026726" y="6583680"/>
              <a:ext cx="5926975" cy="374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214464" y="152276"/>
            <a:ext cx="11511371" cy="2940188"/>
            <a:chOff x="214464" y="152276"/>
            <a:chExt cx="11615724" cy="2940188"/>
          </a:xfrm>
        </p:grpSpPr>
        <p:sp>
          <p:nvSpPr>
            <p:cNvPr id="4" name="文字方塊 3"/>
            <p:cNvSpPr txBox="1"/>
            <p:nvPr/>
          </p:nvSpPr>
          <p:spPr>
            <a:xfrm>
              <a:off x="2488891" y="158327"/>
              <a:ext cx="9341297" cy="2934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4000"/>
                </a:lnSpc>
              </a:pP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當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我們和家人到郊野公園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遊玩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，欣賞大自然的美景時，一定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要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「</a:t>
              </a:r>
              <a:r>
                <a:rPr lang="zh-TW" altLang="en-US" sz="32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自己垃圾 自己帶走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」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。因為大量的垃圾不僅破壞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環境衞生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，還會影響生態環境。</a:t>
              </a:r>
              <a:r>
                <a:rPr lang="zh-TW" altLang="en-US" sz="3200" spc="-14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食物殘渣的氣味會引來野生動物，牠們</a:t>
              </a:r>
              <a:r>
                <a:rPr lang="zh-TW" altLang="en-US" sz="3200" spc="-14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會嚼</a:t>
              </a:r>
              <a:r>
                <a:rPr lang="zh-TW" altLang="en-US" sz="3200" spc="-14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食包裝</a:t>
              </a:r>
              <a:r>
                <a:rPr lang="zh-TW" altLang="en-US" sz="3200" spc="-14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，甚至誤把</a:t>
              </a:r>
              <a:r>
                <a:rPr lang="zh-TW" altLang="en-US" sz="3200" spc="-14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包裝吞入肚中</a:t>
              </a:r>
              <a:r>
                <a:rPr lang="zh-TW" altLang="en-US" sz="3200" spc="-14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，導致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死亡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endParaRPr lang="en-US" dirty="0"/>
            </a:p>
          </p:txBody>
        </p:sp>
        <p:sp>
          <p:nvSpPr>
            <p:cNvPr id="5" name="矩形 4"/>
            <p:cNvSpPr/>
            <p:nvPr/>
          </p:nvSpPr>
          <p:spPr>
            <a:xfrm>
              <a:off x="214464" y="152276"/>
              <a:ext cx="2049764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郊野公園</a:t>
              </a:r>
              <a:endParaRPr lang="en-US" sz="3200" dirty="0"/>
            </a:p>
          </p:txBody>
        </p:sp>
      </p:grpSp>
      <p:sp>
        <p:nvSpPr>
          <p:cNvPr id="8" name="矩形 7"/>
          <p:cNvSpPr/>
          <p:nvPr/>
        </p:nvSpPr>
        <p:spPr>
          <a:xfrm>
            <a:off x="114107" y="6639190"/>
            <a:ext cx="23391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/>
              <a:t>（圖片來源：漁農自然護理署）</a:t>
            </a:r>
          </a:p>
        </p:txBody>
      </p:sp>
    </p:spTree>
    <p:extLst>
      <p:ext uri="{BB962C8B-B14F-4D97-AF65-F5344CB8AC3E}">
        <p14:creationId xmlns:p14="http://schemas.microsoft.com/office/powerpoint/2010/main" val="417939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5279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144795" y="160985"/>
            <a:ext cx="11918646" cy="2699856"/>
            <a:chOff x="144795" y="160985"/>
            <a:chExt cx="11918646" cy="2699856"/>
          </a:xfrm>
        </p:grpSpPr>
        <p:sp>
          <p:nvSpPr>
            <p:cNvPr id="4" name="矩形 3"/>
            <p:cNvSpPr/>
            <p:nvPr/>
          </p:nvSpPr>
          <p:spPr>
            <a:xfrm>
              <a:off x="6167737" y="798738"/>
              <a:ext cx="5895704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當我們到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海灘游泳時，除了要</a:t>
              </a:r>
              <a:r>
                <a:rPr lang="zh-TW" altLang="en-US" sz="3200" spc="-14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「自己垃圾 自己帶走</a:t>
              </a:r>
              <a:r>
                <a:rPr lang="zh-TW" altLang="en-US" sz="3200" spc="-14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」</a:t>
              </a:r>
              <a:r>
                <a:rPr lang="zh-TW" altLang="en-US" sz="3200" spc="-14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外，還要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避免使用</a:t>
              </a:r>
              <a:r>
                <a:rPr lang="zh-TW" altLang="en-US" sz="32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即棄塑膠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餐具和水樽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，減少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垃圾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和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塑膠粒流入海洋✨！</a:t>
              </a:r>
              <a:endParaRPr 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44795" y="160985"/>
              <a:ext cx="2049764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海岸清潔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7453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-1" r="378"/>
          <a:stretch/>
        </p:blipFill>
        <p:spPr>
          <a:xfrm>
            <a:off x="0" y="17794"/>
            <a:ext cx="12192000" cy="6840207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144795" y="64052"/>
            <a:ext cx="10514911" cy="1569660"/>
            <a:chOff x="144795" y="64052"/>
            <a:chExt cx="10514911" cy="1569660"/>
          </a:xfrm>
        </p:grpSpPr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BC501956-E211-725A-09E1-B5A5F1B9D303}"/>
                </a:ext>
              </a:extLst>
            </p:cNvPr>
            <p:cNvSpPr txBox="1"/>
            <p:nvPr/>
          </p:nvSpPr>
          <p:spPr>
            <a:xfrm>
              <a:off x="1711875" y="64052"/>
              <a:ext cx="894783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我們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要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感謝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家人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、工友和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清潔人員，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每天為我們</a:t>
              </a:r>
              <a:r>
                <a:rPr lang="zh-TW" altLang="en-US" sz="3200" spc="-14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清潔家居、學校和街道，讓我們可以</a:t>
              </a:r>
              <a:r>
                <a:rPr lang="zh-TW" altLang="en-US" sz="3200" spc="-14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在整潔</a:t>
              </a:r>
              <a:r>
                <a:rPr lang="zh-TW" altLang="en-US" sz="3200" spc="-14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的環境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中生活和學習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zh-HK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44795" y="151030"/>
              <a:ext cx="1361788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感恩</a:t>
              </a:r>
              <a:endParaRPr lang="en-US" sz="3200" dirty="0"/>
            </a:p>
          </p:txBody>
        </p:sp>
      </p:grpSp>
      <p:sp>
        <p:nvSpPr>
          <p:cNvPr id="10" name="矩形 9"/>
          <p:cNvSpPr/>
          <p:nvPr/>
        </p:nvSpPr>
        <p:spPr>
          <a:xfrm>
            <a:off x="-68773" y="6489561"/>
            <a:ext cx="24545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/>
              <a:t>（圖片來源</a:t>
            </a:r>
            <a:r>
              <a:rPr lang="zh-TW" altLang="en-US" sz="1200" dirty="0" smtClean="0"/>
              <a:t>：</a:t>
            </a:r>
            <a:r>
              <a:rPr lang="zh-TW" altLang="en-US" sz="1200" dirty="0"/>
              <a:t>食物環境衞生</a:t>
            </a:r>
            <a:r>
              <a:rPr lang="zh-TW" altLang="en-US" sz="1200" dirty="0" smtClean="0"/>
              <a:t>署）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28589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16" b="93643" l="5251" r="94516"/>
                    </a14:imgEffect>
                  </a14:imgLayer>
                </a14:imgProps>
              </a:ext>
            </a:extLst>
          </a:blip>
          <a:srcRect l="5051" t="7685" r="7563" b="5932"/>
          <a:stretch/>
        </p:blipFill>
        <p:spPr>
          <a:xfrm>
            <a:off x="601765" y="132994"/>
            <a:ext cx="9447847" cy="634261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6" b="95652" l="9709" r="100000">
                        <a14:foregroundMark x1="34466" y1="32806" x2="34466" y2="32806"/>
                        <a14:foregroundMark x1="37379" y1="32806" x2="37379" y2="32806"/>
                        <a14:foregroundMark x1="43204" y1="34387" x2="43204" y2="34387"/>
                        <a14:foregroundMark x1="44660" y1="34387" x2="44660" y2="34387"/>
                        <a14:foregroundMark x1="53883" y1="29644" x2="53883" y2="29644"/>
                        <a14:foregroundMark x1="72330" y1="32806" x2="72330" y2="32806"/>
                        <a14:foregroundMark x1="75728" y1="38735" x2="75728" y2="38735"/>
                        <a14:foregroundMark x1="88350" y1="42688" x2="88350" y2="42688"/>
                        <a14:foregroundMark x1="42718" y1="43478" x2="42718" y2="43478"/>
                        <a14:foregroundMark x1="36408" y1="40711" x2="36408" y2="40711"/>
                        <a14:foregroundMark x1="69903" y1="46245" x2="69903" y2="46245"/>
                        <a14:foregroundMark x1="68932" y1="43874" x2="68932" y2="43874"/>
                        <a14:foregroundMark x1="74757" y1="34783" x2="74757" y2="34783"/>
                        <a14:foregroundMark x1="29612" y1="36759" x2="29612" y2="367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26" y="-167228"/>
            <a:ext cx="1678986" cy="206205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80830" y="1762656"/>
            <a:ext cx="7892737" cy="353943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保持</a:t>
            </a:r>
            <a:r>
              <a:rPr lang="zh-TW" altLang="en-US" sz="2800" spc="-18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個人衞生</a:t>
            </a:r>
            <a:r>
              <a:rPr lang="zh-TW" altLang="en-US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的方法和重要性</a:t>
            </a:r>
            <a:endParaRPr lang="en-US" altLang="zh-TW" sz="2800" spc="-18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在日常生活中，注意個人衞生及學會照顧自己</a:t>
            </a:r>
            <a:endParaRPr lang="en-US" altLang="zh-TW" sz="2800" spc="-18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endParaRPr lang="en-US" altLang="zh-TW" sz="2800" spc="-18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保持</a:t>
            </a:r>
            <a:r>
              <a:rPr lang="zh-TW" altLang="en-US" sz="2800" spc="-18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學校</a:t>
            </a:r>
            <a:r>
              <a:rPr lang="zh-TW" altLang="en-US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及</a:t>
            </a:r>
            <a:r>
              <a:rPr lang="zh-TW" altLang="en-US" sz="2800" spc="-18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社區衞生</a:t>
            </a:r>
            <a:r>
              <a:rPr lang="zh-TW" altLang="en-US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的方法和重要性</a:t>
            </a:r>
            <a:endParaRPr lang="en-US" altLang="zh-TW" sz="2800" spc="-18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主動幫忙清潔家居，保持學校及社區環境整潔</a:t>
            </a:r>
            <a:endParaRPr lang="en-US" altLang="zh-TW" sz="2800" spc="-18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endParaRPr lang="en-US" altLang="zh-TW" sz="2800" spc="-18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800" spc="-18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感謝</a:t>
            </a:r>
            <a:r>
              <a:rPr lang="zh-TW" altLang="en-US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每天為我們清潔家居、學校和街道的人</a:t>
            </a:r>
            <a:endParaRPr lang="en-US" altLang="zh-TW" sz="2800" spc="-18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從</a:t>
            </a:r>
            <a:r>
              <a:rPr lang="zh-TW" altLang="en-US" sz="2800" spc="-18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生活習慣</a:t>
            </a:r>
            <a:r>
              <a:rPr lang="zh-TW" altLang="en-US" sz="2800" spc="-18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開始，攜手共建「清潔社區、健康香港」</a:t>
            </a:r>
            <a:endParaRPr lang="en-US" altLang="zh-TW" sz="2800" spc="-18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50173" y="696680"/>
            <a:ext cx="3413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我要學懂</a:t>
            </a:r>
            <a:r>
              <a:rPr lang="en-US" altLang="zh-TW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……</a:t>
            </a:r>
            <a:endParaRPr lang="zh-TW" altLang="en-US" sz="36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18" b="100000" l="0" r="100000">
                        <a14:foregroundMark x1="51274" y1="5960" x2="51274" y2="5960"/>
                        <a14:foregroundMark x1="51274" y1="4305" x2="51274" y2="4305"/>
                        <a14:foregroundMark x1="51274" y1="2649" x2="51274" y2="2649"/>
                        <a14:foregroundMark x1="18471" y1="61589" x2="18471" y2="615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9888" y="171088"/>
            <a:ext cx="2042562" cy="1964502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7203963" y="645018"/>
            <a:ext cx="1521567" cy="1490572"/>
            <a:chOff x="8503246" y="4884915"/>
            <a:chExt cx="1871696" cy="1833569"/>
          </a:xfrm>
        </p:grpSpPr>
        <p:pic>
          <p:nvPicPr>
            <p:cNvPr id="9" name="圖片 8"/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245" b="96542" l="3117" r="9485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03246" y="4884915"/>
              <a:ext cx="1871696" cy="1833569"/>
            </a:xfrm>
            <a:prstGeom prst="rect">
              <a:avLst/>
            </a:prstGeom>
          </p:spPr>
        </p:pic>
        <p:sp>
          <p:nvSpPr>
            <p:cNvPr id="10" name="橢圓 9"/>
            <p:cNvSpPr/>
            <p:nvPr/>
          </p:nvSpPr>
          <p:spPr>
            <a:xfrm>
              <a:off x="8612777" y="4952421"/>
              <a:ext cx="1616330" cy="161633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8756803" y="1924235"/>
            <a:ext cx="1482194" cy="1386788"/>
            <a:chOff x="9790838" y="2729493"/>
            <a:chExt cx="1760284" cy="1730539"/>
          </a:xfrm>
        </p:grpSpPr>
        <p:pic>
          <p:nvPicPr>
            <p:cNvPr id="12" name="圖片 11"/>
            <p:cNvPicPr/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29" b="96710" l="563" r="9817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0838" y="2729493"/>
              <a:ext cx="1760284" cy="1730539"/>
            </a:xfrm>
            <a:prstGeom prst="rect">
              <a:avLst/>
            </a:prstGeom>
          </p:spPr>
        </p:pic>
        <p:sp>
          <p:nvSpPr>
            <p:cNvPr id="13" name="橢圓 12"/>
            <p:cNvSpPr/>
            <p:nvPr/>
          </p:nvSpPr>
          <p:spPr>
            <a:xfrm>
              <a:off x="9845876" y="2729493"/>
              <a:ext cx="1616330" cy="161633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8882335" y="3461134"/>
            <a:ext cx="1645656" cy="1560531"/>
            <a:chOff x="8338784" y="427518"/>
            <a:chExt cx="1958867" cy="1905135"/>
          </a:xfrm>
        </p:grpSpPr>
        <p:pic>
          <p:nvPicPr>
            <p:cNvPr id="15" name="圖片 14"/>
            <p:cNvPicPr/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475" b="92761" l="9909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38784" y="427518"/>
              <a:ext cx="1958867" cy="1905135"/>
            </a:xfrm>
            <a:prstGeom prst="rect">
              <a:avLst/>
            </a:prstGeom>
          </p:spPr>
        </p:pic>
        <p:sp>
          <p:nvSpPr>
            <p:cNvPr id="16" name="橢圓 15"/>
            <p:cNvSpPr/>
            <p:nvPr/>
          </p:nvSpPr>
          <p:spPr>
            <a:xfrm>
              <a:off x="8562753" y="535269"/>
              <a:ext cx="1616330" cy="161633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905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49" y="262941"/>
            <a:ext cx="12206149" cy="6858000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144793" y="160985"/>
            <a:ext cx="11420190" cy="2062103"/>
            <a:chOff x="144793" y="160985"/>
            <a:chExt cx="11420190" cy="2062103"/>
          </a:xfrm>
        </p:grpSpPr>
        <p:sp>
          <p:nvSpPr>
            <p:cNvPr id="4" name="矩形 3"/>
            <p:cNvSpPr/>
            <p:nvPr/>
          </p:nvSpPr>
          <p:spPr>
            <a:xfrm>
              <a:off x="144793" y="262941"/>
              <a:ext cx="1474999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總結</a:t>
              </a:r>
              <a:endParaRPr lang="en-US" sz="3200" dirty="0"/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1706879" y="160985"/>
              <a:ext cx="98581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良好的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個人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家居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和</a:t>
              </a:r>
              <a:r>
                <a:rPr lang="zh-TW" altLang="en-US" sz="32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社區衞生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能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有效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預防感染及降低疾病</a:t>
              </a:r>
              <a:r>
                <a:rPr lang="zh-TW" altLang="en-US" sz="3200" spc="-16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傳播風險。</a:t>
              </a:r>
              <a:r>
                <a:rPr lang="zh-TW" altLang="en-US" sz="3200" spc="-16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大家都想擁有健康的身體</a:t>
              </a:r>
              <a:r>
                <a:rPr lang="zh-TW" altLang="en-US" sz="3200" spc="-16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和</a:t>
              </a:r>
              <a:r>
                <a:rPr lang="zh-TW" altLang="en-US" sz="3200" spc="-16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整</a:t>
              </a:r>
              <a:r>
                <a:rPr lang="zh-TW" altLang="en-US" sz="3200" spc="-16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潔的居住</a:t>
              </a:r>
              <a:r>
                <a:rPr lang="zh-TW" altLang="en-US" sz="3200" spc="-3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環境，我們必須上下</a:t>
              </a:r>
              <a:r>
                <a:rPr lang="zh-TW" altLang="en-US" sz="3200" spc="-3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一心，</a:t>
              </a:r>
              <a:r>
                <a:rPr lang="zh-TW" altLang="en-US" sz="3200" spc="-3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從生活習慣開始</a:t>
              </a:r>
              <a:r>
                <a:rPr lang="zh-TW" altLang="en-US" sz="3200" spc="-3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，攜手共</a:t>
              </a:r>
              <a:r>
                <a:rPr lang="zh-TW" altLang="en-US" sz="3200" spc="-3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建</a:t>
              </a:r>
              <a:endParaRPr lang="en-US" altLang="zh-TW" sz="3200" spc="-3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zh-TW" altLang="en-US" sz="3200" spc="-14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「</a:t>
              </a:r>
              <a:r>
                <a:rPr lang="zh-TW" altLang="en-US" sz="3200" spc="-14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清潔</a:t>
              </a:r>
              <a:r>
                <a:rPr lang="zh-TW" altLang="en-US" sz="32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社區、健康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香港</a:t>
              </a:r>
              <a:r>
                <a:rPr lang="zh-TW" altLang="en-US" sz="32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」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85483" y="3445720"/>
            <a:ext cx="18945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/>
              <a:t>（圖片來源</a:t>
            </a:r>
            <a:r>
              <a:rPr lang="zh-TW" altLang="en-US" sz="1000" dirty="0" smtClean="0"/>
              <a:t>：衞</a:t>
            </a:r>
            <a:r>
              <a:rPr lang="zh-TW" altLang="en-US" sz="1000" dirty="0"/>
              <a:t>生</a:t>
            </a:r>
            <a:r>
              <a:rPr lang="zh-TW" altLang="en-US" sz="1000" dirty="0" smtClean="0"/>
              <a:t>署）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07476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333783" y="21276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延伸學習</a:t>
            </a:r>
            <a:endParaRPr lang="en-US" sz="28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5592" y="3901365"/>
            <a:ext cx="2052374" cy="203627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/>
          <a:srcRect t="1" b="1325"/>
          <a:stretch/>
        </p:blipFill>
        <p:spPr>
          <a:xfrm>
            <a:off x="5499075" y="4145590"/>
            <a:ext cx="2038641" cy="202346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8067" y="3998611"/>
            <a:ext cx="1879744" cy="1879744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21297" y="106524"/>
            <a:ext cx="11980506" cy="6644954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7841" y="1120140"/>
            <a:ext cx="1121453" cy="112810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70357" y="2434766"/>
            <a:ext cx="2628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教育局教育多媒體短片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兒歌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清潔齊參與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7291" y="1113457"/>
            <a:ext cx="1101784" cy="110614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651271" y="2421483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教育局教育多媒體短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片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家居三害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00887" y="1119497"/>
            <a:ext cx="1121453" cy="1128746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6628556" y="2396430"/>
            <a:ext cx="26661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教育局教育多媒體短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片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疾病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健康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傳染病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》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993"/>
          <a:stretch/>
        </p:blipFill>
        <p:spPr>
          <a:xfrm>
            <a:off x="10281779" y="1113458"/>
            <a:ext cx="1026187" cy="1134786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9608813" y="2381556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教育局教育多媒體短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片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打敗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病菌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大王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019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90825" y="404761"/>
            <a:ext cx="3140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圖片來源及資源參考</a:t>
            </a:r>
            <a:endParaRPr 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90825" y="849477"/>
            <a:ext cx="3749744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衞生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署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食物環境衞生署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漁農自然護理署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環境保護署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海岸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清潔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Clean 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Shorelines Facebook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(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環境保護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署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5" name="群組 4"/>
          <p:cNvGrpSpPr/>
          <p:nvPr/>
        </p:nvGrpSpPr>
        <p:grpSpPr>
          <a:xfrm>
            <a:off x="121297" y="106524"/>
            <a:ext cx="11980506" cy="6644954"/>
            <a:chOff x="121297" y="106524"/>
            <a:chExt cx="11980506" cy="6644954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33617" y="4715200"/>
              <a:ext cx="2052374" cy="2036277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/>
            <a:srcRect t="1" b="1325"/>
            <a:stretch/>
          </p:blipFill>
          <p:spPr>
            <a:xfrm>
              <a:off x="8392768" y="4394566"/>
              <a:ext cx="2038641" cy="2023460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12089" y="1387688"/>
              <a:ext cx="2418090" cy="241809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121297" y="106524"/>
              <a:ext cx="11980506" cy="6644954"/>
            </a:xfrm>
            <a:prstGeom prst="rect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045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污垢插画-污垢手绘-污垢卡通图-摄图新视界">
            <a:extLst>
              <a:ext uri="{FF2B5EF4-FFF2-40B4-BE49-F238E27FC236}">
                <a16:creationId xmlns:a16="http://schemas.microsoft.com/office/drawing/2014/main" id="{40B320E6-DB99-E617-21EA-16D7013DC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307" y="4324435"/>
            <a:ext cx="459126" cy="4690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污垢插画-污垢手绘-污垢卡通图-摄图新视界">
            <a:extLst>
              <a:ext uri="{FF2B5EF4-FFF2-40B4-BE49-F238E27FC236}">
                <a16:creationId xmlns:a16="http://schemas.microsoft.com/office/drawing/2014/main" id="{A672C5D2-71D1-E702-E7DA-A0F2E35A7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139" y="4324434"/>
            <a:ext cx="459126" cy="4690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3" name="群組 1032">
            <a:extLst>
              <a:ext uri="{FF2B5EF4-FFF2-40B4-BE49-F238E27FC236}">
                <a16:creationId xmlns:a16="http://schemas.microsoft.com/office/drawing/2014/main" id="{86613AF4-8B24-91AC-F372-FE48F6DF6BE4}"/>
              </a:ext>
            </a:extLst>
          </p:cNvPr>
          <p:cNvGrpSpPr/>
          <p:nvPr/>
        </p:nvGrpSpPr>
        <p:grpSpPr>
          <a:xfrm>
            <a:off x="584190" y="0"/>
            <a:ext cx="10796233" cy="7120404"/>
            <a:chOff x="477152" y="18930"/>
            <a:chExt cx="10796233" cy="7120404"/>
          </a:xfrm>
        </p:grpSpPr>
        <p:pic>
          <p:nvPicPr>
            <p:cNvPr id="1025" name="圖片 1024">
              <a:extLst>
                <a:ext uri="{FF2B5EF4-FFF2-40B4-BE49-F238E27FC236}">
                  <a16:creationId xmlns:a16="http://schemas.microsoft.com/office/drawing/2014/main" id="{A99F53EF-C448-19A3-2A7E-7ABAA41EB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12862" t="7951" r="4598" b="10565"/>
            <a:stretch/>
          </p:blipFill>
          <p:spPr>
            <a:xfrm>
              <a:off x="477152" y="18930"/>
              <a:ext cx="10796233" cy="6867594"/>
            </a:xfrm>
            <a:prstGeom prst="rect">
              <a:avLst/>
            </a:prstGeom>
          </p:spPr>
        </p:pic>
        <p:grpSp>
          <p:nvGrpSpPr>
            <p:cNvPr id="1029" name="群組 1028">
              <a:extLst>
                <a:ext uri="{FF2B5EF4-FFF2-40B4-BE49-F238E27FC236}">
                  <a16:creationId xmlns:a16="http://schemas.microsoft.com/office/drawing/2014/main" id="{87F594DD-D86B-ADF9-AB8F-097BCD3D63D8}"/>
                </a:ext>
              </a:extLst>
            </p:cNvPr>
            <p:cNvGrpSpPr/>
            <p:nvPr/>
          </p:nvGrpSpPr>
          <p:grpSpPr>
            <a:xfrm>
              <a:off x="2987050" y="3260096"/>
              <a:ext cx="4101378" cy="3879238"/>
              <a:chOff x="225645" y="1955160"/>
              <a:chExt cx="5073142" cy="4765515"/>
            </a:xfrm>
          </p:grpSpPr>
          <p:grpSp>
            <p:nvGrpSpPr>
              <p:cNvPr id="1027" name="群組 1026">
                <a:extLst>
                  <a:ext uri="{FF2B5EF4-FFF2-40B4-BE49-F238E27FC236}">
                    <a16:creationId xmlns:a16="http://schemas.microsoft.com/office/drawing/2014/main" id="{0294BB44-541F-28BE-5E00-DFEED143583F}"/>
                  </a:ext>
                </a:extLst>
              </p:cNvPr>
              <p:cNvGrpSpPr/>
              <p:nvPr/>
            </p:nvGrpSpPr>
            <p:grpSpPr>
              <a:xfrm>
                <a:off x="225645" y="1955160"/>
                <a:ext cx="5073142" cy="4765515"/>
                <a:chOff x="4699508" y="1748633"/>
                <a:chExt cx="5073142" cy="4765515"/>
              </a:xfrm>
            </p:grpSpPr>
            <p:grpSp>
              <p:nvGrpSpPr>
                <p:cNvPr id="7" name="群組 6">
                  <a:extLst>
                    <a:ext uri="{FF2B5EF4-FFF2-40B4-BE49-F238E27FC236}">
                      <a16:creationId xmlns:a16="http://schemas.microsoft.com/office/drawing/2014/main" id="{275130E3-BABE-47EB-42A3-CAA67AFED548}"/>
                    </a:ext>
                  </a:extLst>
                </p:cNvPr>
                <p:cNvGrpSpPr/>
                <p:nvPr/>
              </p:nvGrpSpPr>
              <p:grpSpPr>
                <a:xfrm>
                  <a:off x="4699508" y="1748633"/>
                  <a:ext cx="5073142" cy="4765515"/>
                  <a:chOff x="5011513" y="2163652"/>
                  <a:chExt cx="4628479" cy="4562861"/>
                </a:xfrm>
              </p:grpSpPr>
              <p:pic>
                <p:nvPicPr>
                  <p:cNvPr id="1032" name="Picture 8">
                    <a:extLst>
                      <a:ext uri="{FF2B5EF4-FFF2-40B4-BE49-F238E27FC236}">
                        <a16:creationId xmlns:a16="http://schemas.microsoft.com/office/drawing/2014/main" id="{69C736DE-4B98-1BA8-D27A-8B39E468C6E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6945" r="69318" b="27434"/>
                  <a:stretch/>
                </p:blipFill>
                <p:spPr bwMode="auto">
                  <a:xfrm>
                    <a:off x="5230338" y="4531296"/>
                    <a:ext cx="4409654" cy="219521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30" name="Picture 6">
                    <a:extLst>
                      <a:ext uri="{FF2B5EF4-FFF2-40B4-BE49-F238E27FC236}">
                        <a16:creationId xmlns:a16="http://schemas.microsoft.com/office/drawing/2014/main" id="{DA9F4EA4-D9F2-BBDF-57F8-94CCA62900C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>
                    <a:clrChange>
                      <a:clrFrom>
                        <a:srgbClr val="000000">
                          <a:alpha val="0"/>
                        </a:srgbClr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38" t="5981" r="27593" b="10347"/>
                  <a:stretch/>
                </p:blipFill>
                <p:spPr bwMode="auto">
                  <a:xfrm>
                    <a:off x="5011513" y="2163652"/>
                    <a:ext cx="4329813" cy="419489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5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B35EB358-3650-9BD4-5C4A-64661AC60A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6F6F6"/>
                    </a:clrFrom>
                    <a:clrTo>
                      <a:srgbClr val="F6F6F6">
                        <a:alpha val="0"/>
                      </a:srgbClr>
                    </a:clrTo>
                  </a:clrChange>
                  <a:alphaModFix amt="8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15548" y="4200457"/>
                  <a:ext cx="459126" cy="46902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A1D65EC2-3D12-A572-A797-8281A71174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BFBFB"/>
                    </a:clrFrom>
                    <a:clrTo>
                      <a:srgbClr val="FBFBFB">
                        <a:alpha val="0"/>
                      </a:srgbClr>
                    </a:clrTo>
                  </a:clrChange>
                  <a:alphaModFix amt="8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24956" y="4484972"/>
                  <a:ext cx="459126" cy="46902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362A074A-7874-B96D-90CF-D48C3DF13A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52055" y="3307024"/>
                  <a:ext cx="599841" cy="45242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E024C42A-8E08-F84D-CD2C-15B632B1A1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84568" y="5751157"/>
                  <a:ext cx="599841" cy="45242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81F57EBE-CE2B-1132-47D0-F80277AAFC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11870" y="5218766"/>
                  <a:ext cx="599841" cy="45242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95606113-7FD4-AF1F-57B7-23E1659426B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11401" y="4380586"/>
                  <a:ext cx="599841" cy="45242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5014701D-5087-8F38-264B-BE3991787FB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44910" y="3346263"/>
                  <a:ext cx="599841" cy="45242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EDD9DF25-983B-BD73-8A15-DD4D76A799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6F6F6"/>
                    </a:clrFrom>
                    <a:clrTo>
                      <a:srgbClr val="F6F6F6">
                        <a:alpha val="0"/>
                      </a:srgbClr>
                    </a:clrTo>
                  </a:clrChange>
                  <a:alphaModFix amt="3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73797" y="4253068"/>
                  <a:ext cx="459126" cy="46902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798B7C54-785C-8855-626C-245CACD5FFF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DFDFD"/>
                    </a:clrFrom>
                    <a:clrTo>
                      <a:srgbClr val="FDFDFD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73797" y="5106751"/>
                  <a:ext cx="599841" cy="612769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4803BA90-8910-6338-EAE0-7BD83DAAD0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DFDFD"/>
                    </a:clrFrom>
                    <a:clrTo>
                      <a:srgbClr val="FDFDFD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56162" y="4902584"/>
                  <a:ext cx="599841" cy="612769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5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49661C26-67D1-1A9C-3536-66E1C891BB1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DFDFD"/>
                    </a:clrFrom>
                    <a:clrTo>
                      <a:srgbClr val="FDFDFD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98259" y="5532515"/>
                  <a:ext cx="599841" cy="612769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C726EE2F-08D0-4550-EC86-432CD4DB1E8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DFDFD"/>
                    </a:clrFrom>
                    <a:clrTo>
                      <a:srgbClr val="FDFDFD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08817" y="5247956"/>
                  <a:ext cx="599841" cy="612769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911419C8-E138-DC8F-F57C-4C946B31EB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6F6F6"/>
                    </a:clrFrom>
                    <a:clrTo>
                      <a:srgbClr val="F6F6F6">
                        <a:alpha val="0"/>
                      </a:srgbClr>
                    </a:clrTo>
                  </a:clrChange>
                  <a:alphaModFix amt="3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72399" y="4312308"/>
                  <a:ext cx="459126" cy="46902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8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86876E83-3E26-01F2-063D-7361FBEA15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6F6F6"/>
                    </a:clrFrom>
                    <a:clrTo>
                      <a:srgbClr val="F6F6F6">
                        <a:alpha val="0"/>
                      </a:srgbClr>
                    </a:clrTo>
                  </a:clrChange>
                  <a:alphaModFix amt="3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51872" y="4200456"/>
                  <a:ext cx="459126" cy="46902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15882DB4-9B6A-EE0E-04BD-297CD65291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6F6F6"/>
                    </a:clrFrom>
                    <a:clrTo>
                      <a:srgbClr val="F6F6F6">
                        <a:alpha val="0"/>
                      </a:srgbClr>
                    </a:clrTo>
                  </a:clrChange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08737" y="3470215"/>
                  <a:ext cx="459126" cy="46902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B838111B-921D-7EE6-640E-A4E4EC93588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6F6F6"/>
                    </a:clrFrom>
                    <a:clrTo>
                      <a:srgbClr val="F6F6F6">
                        <a:alpha val="0"/>
                      </a:srgbClr>
                    </a:clrTo>
                  </a:clrChange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18222" y="3790268"/>
                  <a:ext cx="459126" cy="46902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Picture 2" descr="污垢插画-污垢手绘-污垢卡通图-摄图新视界">
                  <a:extLst>
                    <a:ext uri="{FF2B5EF4-FFF2-40B4-BE49-F238E27FC236}">
                      <a16:creationId xmlns:a16="http://schemas.microsoft.com/office/drawing/2014/main" id="{34F8A1F1-7C45-E28A-2334-306C8D36603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6F6F6"/>
                    </a:clrFrom>
                    <a:clrTo>
                      <a:srgbClr val="F6F6F6">
                        <a:alpha val="0"/>
                      </a:srgbClr>
                    </a:clrTo>
                  </a:clrChange>
                  <a:alphaModFix amt="8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19968" y="3888699"/>
                  <a:ext cx="459126" cy="469021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4" name="Picture 2" descr="污垢插画-污垢手绘-污垢卡通图-摄图新视界">
                <a:extLst>
                  <a:ext uri="{FF2B5EF4-FFF2-40B4-BE49-F238E27FC236}">
                    <a16:creationId xmlns:a16="http://schemas.microsoft.com/office/drawing/2014/main" id="{48E92464-C943-423A-DC1F-EC12E6337F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7164" y="4780532"/>
                <a:ext cx="599841" cy="612769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" name="群組 3"/>
          <p:cNvGrpSpPr/>
          <p:nvPr/>
        </p:nvGrpSpPr>
        <p:grpSpPr>
          <a:xfrm>
            <a:off x="1310266" y="216542"/>
            <a:ext cx="8777715" cy="3563015"/>
            <a:chOff x="1310266" y="216542"/>
            <a:chExt cx="8777715" cy="3563015"/>
          </a:xfrm>
        </p:grpSpPr>
        <p:sp>
          <p:nvSpPr>
            <p:cNvPr id="3" name="文字方塊 2"/>
            <p:cNvSpPr txBox="1"/>
            <p:nvPr/>
          </p:nvSpPr>
          <p:spPr>
            <a:xfrm>
              <a:off x="1764038" y="216542"/>
              <a:ext cx="8323943" cy="2062103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3200" spc="-14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我的</a:t>
              </a:r>
              <a:r>
                <a:rPr lang="zh-TW" altLang="en-US" sz="3200" spc="-14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家人都</a:t>
              </a:r>
              <a:r>
                <a:rPr lang="zh-TW" altLang="en-US" sz="3200" spc="-14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愛清潔，但我很懶惰，我</a:t>
              </a:r>
              <a:r>
                <a:rPr lang="zh-TW" altLang="en-US" sz="3200" spc="-14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不愛</a:t>
              </a:r>
              <a:r>
                <a:rPr lang="zh-TW" altLang="en-US" sz="3200" spc="-14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每天</a:t>
              </a:r>
              <a:r>
                <a:rPr lang="zh-TW" altLang="en-US" sz="3200" spc="-12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早晚刷牙、不愛洗澡</a:t>
              </a:r>
              <a:r>
                <a:rPr lang="zh-TW" altLang="en-US" sz="3200" spc="-12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、也</a:t>
              </a:r>
              <a:r>
                <a:rPr lang="zh-TW" altLang="en-US" sz="3200" spc="-12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不勤</a:t>
              </a:r>
              <a:r>
                <a:rPr lang="zh-TW" altLang="en-US" sz="3200" spc="-12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洗手</a:t>
              </a:r>
              <a:r>
                <a:rPr lang="zh-TW" altLang="en-US" sz="3200" spc="-12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。爸爸</a:t>
              </a:r>
              <a:r>
                <a:rPr lang="zh-TW" altLang="en-US" sz="3200" spc="-16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說我的身體發出一陣奇怪的氣味，但我仍然覺得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這不是問題。直到有一天</a:t>
              </a:r>
              <a:r>
                <a:rPr lang="en-US" altLang="zh-TW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……</a:t>
              </a:r>
              <a:endParaRPr 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endParaRPr>
            </a:p>
          </p:txBody>
        </p:sp>
        <p:sp>
          <p:nvSpPr>
            <p:cNvPr id="2" name="橢圓形圖說文字 1"/>
            <p:cNvSpPr/>
            <p:nvPr/>
          </p:nvSpPr>
          <p:spPr>
            <a:xfrm>
              <a:off x="1310266" y="2338394"/>
              <a:ext cx="2607401" cy="1441163"/>
            </a:xfrm>
            <a:prstGeom prst="wedgeEllipseCallout">
              <a:avLst>
                <a:gd name="adj1" fmla="val 33870"/>
                <a:gd name="adj2" fmla="val 72773"/>
              </a:avLst>
            </a:prstGeom>
            <a:solidFill>
              <a:srgbClr val="FFFF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我</a:t>
              </a:r>
              <a:r>
                <a:rPr lang="zh-TW" altLang="en-US" sz="32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是</a:t>
              </a:r>
              <a:r>
                <a:rPr lang="zh-TW" altLang="en-US" sz="3200" u="sng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小</a:t>
              </a:r>
              <a:r>
                <a:rPr lang="zh-TW" altLang="en-US" sz="3200" u="sng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雲</a:t>
              </a:r>
              <a:r>
                <a:rPr lang="zh-TW" altLang="en-US" sz="3200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。</a:t>
              </a:r>
              <a:endParaRPr 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93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81" b="94306" l="2197" r="63808"/>
                    </a14:imgEffect>
                  </a14:imgLayer>
                </a14:imgProps>
              </a:ext>
            </a:extLst>
          </a:blip>
          <a:srcRect r="34813"/>
          <a:stretch/>
        </p:blipFill>
        <p:spPr>
          <a:xfrm>
            <a:off x="-72859" y="-186179"/>
            <a:ext cx="4622109" cy="416832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67" b="99605" l="9726" r="100000"/>
                    </a14:imgEffect>
                  </a14:imgLayer>
                </a14:imgProps>
              </a:ext>
            </a:extLst>
          </a:blip>
          <a:srcRect r="2015"/>
          <a:stretch/>
        </p:blipFill>
        <p:spPr>
          <a:xfrm>
            <a:off x="9873903" y="2607004"/>
            <a:ext cx="2015567" cy="3982897"/>
          </a:xfrm>
          <a:prstGeom prst="rect">
            <a:avLst/>
          </a:prstGeom>
        </p:spPr>
      </p:pic>
      <p:grpSp>
        <p:nvGrpSpPr>
          <p:cNvPr id="33" name="群組 32"/>
          <p:cNvGrpSpPr/>
          <p:nvPr/>
        </p:nvGrpSpPr>
        <p:grpSpPr>
          <a:xfrm>
            <a:off x="7261496" y="2738167"/>
            <a:ext cx="1704159" cy="1637581"/>
            <a:chOff x="8021188" y="4351062"/>
            <a:chExt cx="1704159" cy="1600801"/>
          </a:xfrm>
        </p:grpSpPr>
        <p:sp>
          <p:nvSpPr>
            <p:cNvPr id="37" name="矩形 36"/>
            <p:cNvSpPr/>
            <p:nvPr/>
          </p:nvSpPr>
          <p:spPr>
            <a:xfrm>
              <a:off x="8607286" y="4652684"/>
              <a:ext cx="1118061" cy="12991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8021188" y="4351062"/>
              <a:ext cx="616302" cy="727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6253002" y="3449191"/>
            <a:ext cx="2684478" cy="3543127"/>
            <a:chOff x="6186998" y="2356422"/>
            <a:chExt cx="3127113" cy="4024170"/>
          </a:xfrm>
        </p:grpSpPr>
        <p:sp>
          <p:nvSpPr>
            <p:cNvPr id="35" name="橢圓 34"/>
            <p:cNvSpPr/>
            <p:nvPr/>
          </p:nvSpPr>
          <p:spPr>
            <a:xfrm>
              <a:off x="6186998" y="2356422"/>
              <a:ext cx="2988137" cy="27569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圖片 3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983" b="94872" l="9729" r="95375">
                          <a14:foregroundMark x1="61404" y1="77350" x2="61404" y2="77350"/>
                          <a14:foregroundMark x1="63158" y1="76781" x2="63158" y2="76781"/>
                          <a14:foregroundMark x1="69059" y1="68946" x2="69059" y2="68946"/>
                          <a14:foregroundMark x1="69537" y1="68661" x2="69537" y2="68661"/>
                          <a14:foregroundMark x1="27113" y1="76211" x2="27113" y2="76211"/>
                          <a14:foregroundMark x1="81818" y1="75499" x2="81818" y2="75499"/>
                          <a14:foregroundMark x1="38278" y1="80484" x2="38278" y2="8048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45480" y="3165972"/>
              <a:ext cx="3068631" cy="3214620"/>
            </a:xfrm>
            <a:prstGeom prst="rect">
              <a:avLst/>
            </a:prstGeom>
          </p:spPr>
        </p:pic>
      </p:grpSp>
      <p:grpSp>
        <p:nvGrpSpPr>
          <p:cNvPr id="8" name="群組 7"/>
          <p:cNvGrpSpPr/>
          <p:nvPr/>
        </p:nvGrpSpPr>
        <p:grpSpPr>
          <a:xfrm>
            <a:off x="3799512" y="3982147"/>
            <a:ext cx="2793530" cy="3043727"/>
            <a:chOff x="4296327" y="1835170"/>
            <a:chExt cx="3578098" cy="3984767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B99004E8-4EDF-8D7A-FA73-408496A0DC4C}"/>
                </a:ext>
              </a:extLst>
            </p:cNvPr>
            <p:cNvGrpSpPr/>
            <p:nvPr/>
          </p:nvGrpSpPr>
          <p:grpSpPr>
            <a:xfrm>
              <a:off x="4296327" y="1835170"/>
              <a:ext cx="3578098" cy="3984767"/>
              <a:chOff x="3516887" y="1424896"/>
              <a:chExt cx="4681374" cy="4794777"/>
            </a:xfrm>
          </p:grpSpPr>
          <p:pic>
            <p:nvPicPr>
              <p:cNvPr id="19" name="Picture 8">
                <a:extLst>
                  <a:ext uri="{FF2B5EF4-FFF2-40B4-BE49-F238E27FC236}">
                    <a16:creationId xmlns:a16="http://schemas.microsoft.com/office/drawing/2014/main" id="{788B9EC9-0EA6-50EC-3A07-A6ED3BE59E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945" r="69318" b="27434"/>
              <a:stretch/>
            </p:blipFill>
            <p:spPr bwMode="auto">
              <a:xfrm>
                <a:off x="3516887" y="4024456"/>
                <a:ext cx="4409654" cy="21952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" name="群組 19">
                <a:extLst>
                  <a:ext uri="{FF2B5EF4-FFF2-40B4-BE49-F238E27FC236}">
                    <a16:creationId xmlns:a16="http://schemas.microsoft.com/office/drawing/2014/main" id="{518C29E3-0160-3C61-D6EB-7B9D160DFBA2}"/>
                  </a:ext>
                </a:extLst>
              </p:cNvPr>
              <p:cNvGrpSpPr/>
              <p:nvPr/>
            </p:nvGrpSpPr>
            <p:grpSpPr>
              <a:xfrm>
                <a:off x="3516887" y="1424896"/>
                <a:ext cx="4681374" cy="4167219"/>
                <a:chOff x="567070" y="1995077"/>
                <a:chExt cx="4681374" cy="4167219"/>
              </a:xfrm>
            </p:grpSpPr>
            <p:grpSp>
              <p:nvGrpSpPr>
                <p:cNvPr id="21" name="群組 20">
                  <a:extLst>
                    <a:ext uri="{FF2B5EF4-FFF2-40B4-BE49-F238E27FC236}">
                      <a16:creationId xmlns:a16="http://schemas.microsoft.com/office/drawing/2014/main" id="{9AD664FD-DCE3-F7FD-B0DE-FEFF7DDF5C28}"/>
                    </a:ext>
                  </a:extLst>
                </p:cNvPr>
                <p:cNvGrpSpPr/>
                <p:nvPr/>
              </p:nvGrpSpPr>
              <p:grpSpPr>
                <a:xfrm>
                  <a:off x="567070" y="1995077"/>
                  <a:ext cx="4681374" cy="4167219"/>
                  <a:chOff x="567070" y="1995077"/>
                  <a:chExt cx="4681374" cy="4167219"/>
                </a:xfrm>
              </p:grpSpPr>
              <p:grpSp>
                <p:nvGrpSpPr>
                  <p:cNvPr id="26" name="群組 25">
                    <a:extLst>
                      <a:ext uri="{FF2B5EF4-FFF2-40B4-BE49-F238E27FC236}">
                        <a16:creationId xmlns:a16="http://schemas.microsoft.com/office/drawing/2014/main" id="{1CE18C5A-BC32-0BAE-5155-B52309F0053A}"/>
                      </a:ext>
                    </a:extLst>
                  </p:cNvPr>
                  <p:cNvGrpSpPr/>
                  <p:nvPr/>
                </p:nvGrpSpPr>
                <p:grpSpPr>
                  <a:xfrm>
                    <a:off x="567070" y="1995077"/>
                    <a:ext cx="4681374" cy="4167219"/>
                    <a:chOff x="567070" y="1995077"/>
                    <a:chExt cx="4681374" cy="4167219"/>
                  </a:xfrm>
                </p:grpSpPr>
                <p:pic>
                  <p:nvPicPr>
                    <p:cNvPr id="29" name="Picture 6">
                      <a:extLst>
                        <a:ext uri="{FF2B5EF4-FFF2-40B4-BE49-F238E27FC236}">
                          <a16:creationId xmlns:a16="http://schemas.microsoft.com/office/drawing/2014/main" id="{3D6763EC-2B22-B29D-16E1-D92183054CA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9788" t="10062" r="28018" b="16081"/>
                    <a:stretch/>
                  </p:blipFill>
                  <p:spPr bwMode="auto">
                    <a:xfrm>
                      <a:off x="567070" y="1995077"/>
                      <a:ext cx="4681374" cy="416721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30" name="橢圓 29">
                      <a:extLst>
                        <a:ext uri="{FF2B5EF4-FFF2-40B4-BE49-F238E27FC236}">
                          <a16:creationId xmlns:a16="http://schemas.microsoft.com/office/drawing/2014/main" id="{EAD4E816-C2CE-417C-AA8B-8B214C89CB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4682" y="4078686"/>
                      <a:ext cx="681519" cy="667975"/>
                    </a:xfrm>
                    <a:prstGeom prst="ellipse">
                      <a:avLst/>
                    </a:prstGeom>
                    <a:solidFill>
                      <a:srgbClr val="FFD3A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HK" altLang="en-US"/>
                    </a:p>
                  </p:txBody>
                </p:sp>
                <p:sp>
                  <p:nvSpPr>
                    <p:cNvPr id="31" name="橢圓 30">
                      <a:extLst>
                        <a:ext uri="{FF2B5EF4-FFF2-40B4-BE49-F238E27FC236}">
                          <a16:creationId xmlns:a16="http://schemas.microsoft.com/office/drawing/2014/main" id="{522FCD2D-A0B0-E802-9DC0-2CEEC8830D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59577" y="3850942"/>
                      <a:ext cx="681519" cy="667975"/>
                    </a:xfrm>
                    <a:prstGeom prst="ellipse">
                      <a:avLst/>
                    </a:prstGeom>
                    <a:solidFill>
                      <a:srgbClr val="FFD3A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HK" altLang="en-US"/>
                    </a:p>
                  </p:txBody>
                </p:sp>
                <p:sp>
                  <p:nvSpPr>
                    <p:cNvPr id="32" name="橢圓 31">
                      <a:extLst>
                        <a:ext uri="{FF2B5EF4-FFF2-40B4-BE49-F238E27FC236}">
                          <a16:creationId xmlns:a16="http://schemas.microsoft.com/office/drawing/2014/main" id="{6AA5C1E8-FEB5-39B2-DCE8-7BF79EE98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77775" y="4518918"/>
                      <a:ext cx="1474342" cy="752578"/>
                    </a:xfrm>
                    <a:prstGeom prst="ellipse">
                      <a:avLst/>
                    </a:prstGeom>
                    <a:solidFill>
                      <a:srgbClr val="FFD3A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HK" altLang="en-US"/>
                    </a:p>
                  </p:txBody>
                </p:sp>
              </p:grpSp>
              <p:pic>
                <p:nvPicPr>
                  <p:cNvPr id="27" name="Picture 2">
                    <a:extLst>
                      <a:ext uri="{FF2B5EF4-FFF2-40B4-BE49-F238E27FC236}">
                        <a16:creationId xmlns:a16="http://schemas.microsoft.com/office/drawing/2014/main" id="{1BC83C5C-A962-0E8E-7820-43F1414EB9C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1080" t="23359" r="43048" b="36848"/>
                  <a:stretch/>
                </p:blipFill>
                <p:spPr bwMode="auto">
                  <a:xfrm>
                    <a:off x="1313352" y="3840216"/>
                    <a:ext cx="784450" cy="67870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8" name="Picture 4">
                    <a:extLst>
                      <a:ext uri="{FF2B5EF4-FFF2-40B4-BE49-F238E27FC236}">
                        <a16:creationId xmlns:a16="http://schemas.microsoft.com/office/drawing/2014/main" id="{90D48D18-E2FF-D38D-5A60-E7BA59EFD12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2106" t="36072" r="30988" b="22067"/>
                  <a:stretch/>
                </p:blipFill>
                <p:spPr bwMode="auto">
                  <a:xfrm>
                    <a:off x="2677909" y="3621487"/>
                    <a:ext cx="948427" cy="83001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22" name="群組 21">
                  <a:extLst>
                    <a:ext uri="{FF2B5EF4-FFF2-40B4-BE49-F238E27FC236}">
                      <a16:creationId xmlns:a16="http://schemas.microsoft.com/office/drawing/2014/main" id="{47E6CD9A-7D33-AA75-A644-342324B693E3}"/>
                    </a:ext>
                  </a:extLst>
                </p:cNvPr>
                <p:cNvGrpSpPr/>
                <p:nvPr/>
              </p:nvGrpSpPr>
              <p:grpSpPr>
                <a:xfrm>
                  <a:off x="753300" y="3975229"/>
                  <a:ext cx="3522920" cy="1737411"/>
                  <a:chOff x="753300" y="3975229"/>
                  <a:chExt cx="3522920" cy="1737411"/>
                </a:xfrm>
              </p:grpSpPr>
              <p:pic>
                <p:nvPicPr>
                  <p:cNvPr id="23" name="Picture 6" descr="口罩圖片PNG去背圖| 矢量圖案素材| 免费下载| Pngtree">
                    <a:extLst>
                      <a:ext uri="{FF2B5EF4-FFF2-40B4-BE49-F238E27FC236}">
                        <a16:creationId xmlns:a16="http://schemas.microsoft.com/office/drawing/2014/main" id="{6469E046-337F-1ED0-4D2D-EE520E398D2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2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10000" b="90000" l="8056" r="90000">
                                <a14:foregroundMark x1="8056" y1="37222" x2="8056" y2="37222"/>
                                <a14:foregroundMark x1="10000" y1="33889" x2="10000" y2="33889"/>
                                <a14:foregroundMark x1="11111" y1="33056" x2="11111" y2="33056"/>
                                <a14:foregroundMark x1="83611" y1="32222" x2="83611" y2="32222"/>
                                <a14:backgroundMark x1="80000" y1="33611" x2="80000" y2="33611"/>
                                <a14:backgroundMark x1="87222" y1="33056" x2="87222" y2="33056"/>
                                <a14:backgroundMark x1="89444" y1="33333" x2="89444" y2="33333"/>
                                <a14:backgroundMark x1="83889" y1="31944" x2="83889" y2="31944"/>
                                <a14:backgroundMark x1="83333" y1="32500" x2="83333" y2="32500"/>
                                <a14:backgroundMark x1="83333" y1="32500" x2="83333" y2="32500"/>
                                <a14:backgroundMark x1="89167" y1="43333" x2="89167" y2="43333"/>
                                <a14:backgroundMark x1="93333" y1="38889" x2="92500" y2="38889"/>
                                <a14:backgroundMark x1="80000" y1="51389" x2="80000" y2="51389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1027" b="18962"/>
                  <a:stretch/>
                </p:blipFill>
                <p:spPr bwMode="auto">
                  <a:xfrm rot="21321058">
                    <a:off x="753300" y="4077773"/>
                    <a:ext cx="3522920" cy="163486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4">
                    <p14:nvContentPartPr>
                      <p14:cNvPr id="24" name="筆跡 23">
                        <a:extLst>
                          <a:ext uri="{FF2B5EF4-FFF2-40B4-BE49-F238E27FC236}">
                            <a16:creationId xmlns:a16="http://schemas.microsoft.com/office/drawing/2014/main" id="{A0A48F68-589C-49B9-05D6-862FC76AE39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30674" y="3975229"/>
                      <a:ext cx="822960" cy="852480"/>
                    </p14:xfrm>
                  </p:contentPart>
                </mc:Choice>
                <mc:Fallback xmlns="">
                  <p:pic>
                    <p:nvPicPr>
                      <p:cNvPr id="3084" name="筆跡 3083">
                        <a:extLst>
                          <a:ext uri="{FF2B5EF4-FFF2-40B4-BE49-F238E27FC236}">
                            <a16:creationId xmlns:a16="http://schemas.microsoft.com/office/drawing/2014/main" id="{A0A48F68-589C-49B9-05D6-862FC76AE3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407134" y="3954004"/>
                        <a:ext cx="869569" cy="89536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">
                    <p14:nvContentPartPr>
                      <p14:cNvPr id="25" name="筆跡 24">
                        <a:extLst>
                          <a:ext uri="{FF2B5EF4-FFF2-40B4-BE49-F238E27FC236}">
                            <a16:creationId xmlns:a16="http://schemas.microsoft.com/office/drawing/2014/main" id="{03E17F8A-89F6-9F02-EB3B-6CBD9CC6ECC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1047474" y="4457989"/>
                      <a:ext cx="488160" cy="570240"/>
                    </p14:xfrm>
                  </p:contentPart>
                </mc:Choice>
                <mc:Fallback xmlns="">
                  <p:pic>
                    <p:nvPicPr>
                      <p:cNvPr id="3085" name="筆跡 3084">
                        <a:extLst>
                          <a:ext uri="{FF2B5EF4-FFF2-40B4-BE49-F238E27FC236}">
                            <a16:creationId xmlns:a16="http://schemas.microsoft.com/office/drawing/2014/main" id="{03E17F8A-89F6-9F02-EB3B-6CBD9CC6EC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023914" y="4436340"/>
                        <a:ext cx="534808" cy="61310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</p:grpSp>
        <p:pic>
          <p:nvPicPr>
            <p:cNvPr id="10" name="Picture 2" descr="污垢插画-污垢手绘-污垢卡通图-摄图新视界">
              <a:extLst>
                <a:ext uri="{FF2B5EF4-FFF2-40B4-BE49-F238E27FC236}">
                  <a16:creationId xmlns:a16="http://schemas.microsoft.com/office/drawing/2014/main" id="{08DDAE7C-EC18-4039-0C01-85298A034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1262" y="3149678"/>
              <a:ext cx="509056" cy="52002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污垢插画-污垢手绘-污垢卡通图-摄图新视界">
              <a:extLst>
                <a:ext uri="{FF2B5EF4-FFF2-40B4-BE49-F238E27FC236}">
                  <a16:creationId xmlns:a16="http://schemas.microsoft.com/office/drawing/2014/main" id="{AEECD0F1-9CC0-843B-DA0A-A6F6F87348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3677" y="3077346"/>
              <a:ext cx="509056" cy="52002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污垢插画-污垢手绘-污垢卡通图-摄图新视界">
              <a:extLst>
                <a:ext uri="{FF2B5EF4-FFF2-40B4-BE49-F238E27FC236}">
                  <a16:creationId xmlns:a16="http://schemas.microsoft.com/office/drawing/2014/main" id="{62FA74BF-B587-4EF8-C700-6E5DB7F42C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0580" y="3077346"/>
              <a:ext cx="509056" cy="52002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污垢插画-污垢手绘-污垢卡通图-摄图新视界">
              <a:extLst>
                <a:ext uri="{FF2B5EF4-FFF2-40B4-BE49-F238E27FC236}">
                  <a16:creationId xmlns:a16="http://schemas.microsoft.com/office/drawing/2014/main" id="{65C2EBCA-2A7C-13BB-DD82-ABF5552A72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403" y="3764792"/>
              <a:ext cx="509056" cy="52002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污垢插画-污垢手绘-污垢卡通图-摄图新视界">
              <a:extLst>
                <a:ext uri="{FF2B5EF4-FFF2-40B4-BE49-F238E27FC236}">
                  <a16:creationId xmlns:a16="http://schemas.microsoft.com/office/drawing/2014/main" id="{203E653C-FD0F-7451-0F00-AD15B15B17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2733" y="5050505"/>
              <a:ext cx="509056" cy="52002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污垢插画-污垢手绘-污垢卡通图-摄图新视界">
              <a:extLst>
                <a:ext uri="{FF2B5EF4-FFF2-40B4-BE49-F238E27FC236}">
                  <a16:creationId xmlns:a16="http://schemas.microsoft.com/office/drawing/2014/main" id="{27A20969-A4DB-6821-E79E-C46A614754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198" y="4771577"/>
              <a:ext cx="509056" cy="52002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污垢插画-污垢手绘-污垢卡通图-摄图新视界">
              <a:extLst>
                <a:ext uri="{FF2B5EF4-FFF2-40B4-BE49-F238E27FC236}">
                  <a16:creationId xmlns:a16="http://schemas.microsoft.com/office/drawing/2014/main" id="{61EEBC56-F94F-A634-427A-ABC6AF3E46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4566" y="4827607"/>
              <a:ext cx="509056" cy="52002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污垢插画-污垢手绘-污垢卡通图-摄图新视界">
              <a:extLst>
                <a:ext uri="{FF2B5EF4-FFF2-40B4-BE49-F238E27FC236}">
                  <a16:creationId xmlns:a16="http://schemas.microsoft.com/office/drawing/2014/main" id="{1A9CA336-41D2-DF00-B6F5-211D8308B3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8957" y="4885983"/>
              <a:ext cx="509056" cy="52002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污垢插画-污垢手绘-污垢卡通图-摄图新视界">
              <a:extLst>
                <a:ext uri="{FF2B5EF4-FFF2-40B4-BE49-F238E27FC236}">
                  <a16:creationId xmlns:a16="http://schemas.microsoft.com/office/drawing/2014/main" id="{36FF2FDC-8B88-74E7-C044-F2BC8C9CA1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9990" y="4623158"/>
              <a:ext cx="509056" cy="52002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圖片 38"/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AFDFD"/>
              </a:clrFrom>
              <a:clrTo>
                <a:srgbClr val="FAFDFD">
                  <a:alpha val="0"/>
                </a:srgbClr>
              </a:clrTo>
            </a:clrChange>
          </a:blip>
          <a:srcRect l="14931" t="1" r="14275" b="1327"/>
          <a:stretch/>
        </p:blipFill>
        <p:spPr>
          <a:xfrm>
            <a:off x="-313804" y="1076067"/>
            <a:ext cx="3005667" cy="5918053"/>
          </a:xfrm>
          <a:prstGeom prst="rect">
            <a:avLst/>
          </a:prstGeom>
        </p:spPr>
      </p:pic>
      <p:sp>
        <p:nvSpPr>
          <p:cNvPr id="40" name="文字方塊 39"/>
          <p:cNvSpPr txBox="1"/>
          <p:nvPr/>
        </p:nvSpPr>
        <p:spPr>
          <a:xfrm>
            <a:off x="4311277" y="482302"/>
            <a:ext cx="76179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36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我的肚子突然痛得很厲害，大顆大顆的汗珠從頭上流下來，然後我的臉色</a:t>
            </a:r>
            <a:r>
              <a:rPr lang="zh-TW" altLang="en-US" sz="3600" spc="-18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變得蒼白，手心不停冒汗，身體不停地</a:t>
            </a:r>
            <a:r>
              <a:rPr lang="zh-TW" altLang="en-US" sz="3600" spc="-18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顫抖，</a:t>
            </a:r>
            <a:r>
              <a:rPr lang="zh-TW" altLang="en-US" sz="36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連說話的</a:t>
            </a:r>
            <a:r>
              <a:rPr lang="zh-TW" altLang="en-US" sz="36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力氣都沒有</a:t>
            </a:r>
            <a:r>
              <a:rPr lang="zh-TW" altLang="en-US" sz="36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了。</a:t>
            </a:r>
          </a:p>
        </p:txBody>
      </p:sp>
    </p:spTree>
    <p:extLst>
      <p:ext uri="{BB962C8B-B14F-4D97-AF65-F5344CB8AC3E}">
        <p14:creationId xmlns:p14="http://schemas.microsoft.com/office/powerpoint/2010/main" val="271683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AD7B712-AA4A-C0F2-D502-D6EF5EF276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60" t="15455" r="7601" b="4224"/>
          <a:stretch/>
        </p:blipFill>
        <p:spPr>
          <a:xfrm>
            <a:off x="7826986" y="2044045"/>
            <a:ext cx="4264535" cy="4577600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8124842A-AB2D-BD9A-4090-5DADC8A61485}"/>
              </a:ext>
            </a:extLst>
          </p:cNvPr>
          <p:cNvGrpSpPr/>
          <p:nvPr/>
        </p:nvGrpSpPr>
        <p:grpSpPr>
          <a:xfrm>
            <a:off x="519553" y="1492101"/>
            <a:ext cx="7606043" cy="5365899"/>
            <a:chOff x="417993" y="1460445"/>
            <a:chExt cx="7606043" cy="5365899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8AE25F78-D38E-623A-BD4A-D406828C480D}"/>
                </a:ext>
              </a:extLst>
            </p:cNvPr>
            <p:cNvGrpSpPr/>
            <p:nvPr/>
          </p:nvGrpSpPr>
          <p:grpSpPr>
            <a:xfrm>
              <a:off x="417993" y="1460445"/>
              <a:ext cx="7606043" cy="5365899"/>
              <a:chOff x="2813864" y="1105415"/>
              <a:chExt cx="8534839" cy="5588287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4702E062-C0E2-9A41-AB7F-3581DEB1E5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813864" y="1105415"/>
                <a:ext cx="8534839" cy="5588287"/>
              </a:xfrm>
              <a:prstGeom prst="rect">
                <a:avLst/>
              </a:prstGeom>
            </p:spPr>
          </p:pic>
          <p:grpSp>
            <p:nvGrpSpPr>
              <p:cNvPr id="14" name="群組 13">
                <a:extLst>
                  <a:ext uri="{FF2B5EF4-FFF2-40B4-BE49-F238E27FC236}">
                    <a16:creationId xmlns:a16="http://schemas.microsoft.com/office/drawing/2014/main" id="{169D45EB-0592-8A6F-DF27-EF5D18DB10F7}"/>
                  </a:ext>
                </a:extLst>
              </p:cNvPr>
              <p:cNvGrpSpPr/>
              <p:nvPr/>
            </p:nvGrpSpPr>
            <p:grpSpPr>
              <a:xfrm>
                <a:off x="3452929" y="1426745"/>
                <a:ext cx="4472052" cy="4664473"/>
                <a:chOff x="3452929" y="1426745"/>
                <a:chExt cx="4472052" cy="4664473"/>
              </a:xfrm>
            </p:grpSpPr>
            <p:grpSp>
              <p:nvGrpSpPr>
                <p:cNvPr id="15" name="群組 14">
                  <a:extLst>
                    <a:ext uri="{FF2B5EF4-FFF2-40B4-BE49-F238E27FC236}">
                      <a16:creationId xmlns:a16="http://schemas.microsoft.com/office/drawing/2014/main" id="{E5DDED9C-70A0-5BEE-9D43-420803621EFD}"/>
                    </a:ext>
                  </a:extLst>
                </p:cNvPr>
                <p:cNvGrpSpPr/>
                <p:nvPr/>
              </p:nvGrpSpPr>
              <p:grpSpPr>
                <a:xfrm>
                  <a:off x="3452929" y="1426745"/>
                  <a:ext cx="4472052" cy="4664473"/>
                  <a:chOff x="3644136" y="1594075"/>
                  <a:chExt cx="4194894" cy="4329813"/>
                </a:xfrm>
              </p:grpSpPr>
              <p:pic>
                <p:nvPicPr>
                  <p:cNvPr id="19" name="Picture 6">
                    <a:extLst>
                      <a:ext uri="{FF2B5EF4-FFF2-40B4-BE49-F238E27FC236}">
                        <a16:creationId xmlns:a16="http://schemas.microsoft.com/office/drawing/2014/main" id="{BE393492-9745-CE09-8334-4C05CEEB504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clrChange>
                      <a:clrFrom>
                        <a:srgbClr val="000000">
                          <a:alpha val="0"/>
                        </a:srgbClr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738" t="5981" r="27593" b="10347"/>
                  <a:stretch/>
                </p:blipFill>
                <p:spPr bwMode="auto">
                  <a:xfrm rot="17211078">
                    <a:off x="3576676" y="1661535"/>
                    <a:ext cx="4329813" cy="41948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0" name="橢圓 19">
                    <a:extLst>
                      <a:ext uri="{FF2B5EF4-FFF2-40B4-BE49-F238E27FC236}">
                        <a16:creationId xmlns:a16="http://schemas.microsoft.com/office/drawing/2014/main" id="{CB9ED409-8766-C544-28A4-D513464689D6}"/>
                      </a:ext>
                    </a:extLst>
                  </p:cNvPr>
                  <p:cNvSpPr/>
                  <p:nvPr/>
                </p:nvSpPr>
                <p:spPr>
                  <a:xfrm>
                    <a:off x="5685596" y="2856554"/>
                    <a:ext cx="575711" cy="536944"/>
                  </a:xfrm>
                  <a:prstGeom prst="ellipse">
                    <a:avLst/>
                  </a:prstGeom>
                  <a:solidFill>
                    <a:srgbClr val="FFD1A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HK" altLang="en-US" dirty="0"/>
                  </a:p>
                </p:txBody>
              </p:sp>
              <p:sp>
                <p:nvSpPr>
                  <p:cNvPr id="21" name="橢圓 20">
                    <a:extLst>
                      <a:ext uri="{FF2B5EF4-FFF2-40B4-BE49-F238E27FC236}">
                        <a16:creationId xmlns:a16="http://schemas.microsoft.com/office/drawing/2014/main" id="{0E780399-09CB-CC5F-FF45-79643BFE4B60}"/>
                      </a:ext>
                    </a:extLst>
                  </p:cNvPr>
                  <p:cNvSpPr/>
                  <p:nvPr/>
                </p:nvSpPr>
                <p:spPr>
                  <a:xfrm>
                    <a:off x="5327643" y="4143357"/>
                    <a:ext cx="575711" cy="621808"/>
                  </a:xfrm>
                  <a:prstGeom prst="ellipse">
                    <a:avLst/>
                  </a:prstGeom>
                  <a:solidFill>
                    <a:srgbClr val="FFD1A4"/>
                  </a:solidFill>
                  <a:ln>
                    <a:noFill/>
                  </a:ln>
                  <a:effectLst>
                    <a:softEdge rad="127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HK" altLang="en-US" dirty="0"/>
                  </a:p>
                </p:txBody>
              </p:sp>
            </p:grpSp>
            <p:grpSp>
              <p:nvGrpSpPr>
                <p:cNvPr id="16" name="群組 15">
                  <a:extLst>
                    <a:ext uri="{FF2B5EF4-FFF2-40B4-BE49-F238E27FC236}">
                      <a16:creationId xmlns:a16="http://schemas.microsoft.com/office/drawing/2014/main" id="{239FCD28-A0ED-DF53-F158-326AB83E7BE0}"/>
                    </a:ext>
                  </a:extLst>
                </p:cNvPr>
                <p:cNvGrpSpPr/>
                <p:nvPr/>
              </p:nvGrpSpPr>
              <p:grpSpPr>
                <a:xfrm>
                  <a:off x="5554540" y="2881086"/>
                  <a:ext cx="381603" cy="1716259"/>
                  <a:chOff x="5554540" y="2881086"/>
                  <a:chExt cx="381603" cy="1716259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">
                    <p14:nvContentPartPr>
                      <p14:cNvPr id="17" name="筆跡 16">
                        <a:extLst>
                          <a:ext uri="{FF2B5EF4-FFF2-40B4-BE49-F238E27FC236}">
                            <a16:creationId xmlns:a16="http://schemas.microsoft.com/office/drawing/2014/main" id="{45139F06-FCEE-9F74-7672-79CB0AB4810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54540" y="4244185"/>
                      <a:ext cx="109800" cy="353160"/>
                    </p14:xfrm>
                  </p:contentPart>
                </mc:Choice>
                <mc:Fallback xmlns="">
                  <p:pic>
                    <p:nvPicPr>
                      <p:cNvPr id="15" name="筆跡 14">
                        <a:extLst>
                          <a:ext uri="{FF2B5EF4-FFF2-40B4-BE49-F238E27FC236}">
                            <a16:creationId xmlns:a16="http://schemas.microsoft.com/office/drawing/2014/main" id="{45139F06-FCEE-9F74-7672-79CB0AB481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34356" y="4225815"/>
                        <a:ext cx="149764" cy="39027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">
                    <p14:nvContentPartPr>
                      <p14:cNvPr id="18" name="筆跡 17">
                        <a:extLst>
                          <a:ext uri="{FF2B5EF4-FFF2-40B4-BE49-F238E27FC236}">
                            <a16:creationId xmlns:a16="http://schemas.microsoft.com/office/drawing/2014/main" id="{6E83C569-905D-217B-4319-76F56F619DB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836783" y="2881086"/>
                      <a:ext cx="99360" cy="389880"/>
                    </p14:xfrm>
                  </p:contentPart>
                </mc:Choice>
                <mc:Fallback xmlns="">
                  <p:pic>
                    <p:nvPicPr>
                      <p:cNvPr id="16" name="筆跡 15">
                        <a:extLst>
                          <a:ext uri="{FF2B5EF4-FFF2-40B4-BE49-F238E27FC236}">
                            <a16:creationId xmlns:a16="http://schemas.microsoft.com/office/drawing/2014/main" id="{6E83C569-905D-217B-4319-76F56F619D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16992" y="2862717"/>
                        <a:ext cx="139346" cy="42699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</p:grpSp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F98FE0B1-5341-57CB-CD87-EA90BDE93B0B}"/>
                </a:ext>
              </a:extLst>
            </p:cNvPr>
            <p:cNvSpPr/>
            <p:nvPr/>
          </p:nvSpPr>
          <p:spPr>
            <a:xfrm>
              <a:off x="3337662" y="3640892"/>
              <a:ext cx="546958" cy="948715"/>
            </a:xfrm>
            <a:prstGeom prst="ellipse">
              <a:avLst/>
            </a:prstGeom>
            <a:solidFill>
              <a:srgbClr val="FFD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筆跡 11">
                  <a:extLst>
                    <a:ext uri="{FF2B5EF4-FFF2-40B4-BE49-F238E27FC236}">
                      <a16:creationId xmlns:a16="http://schemas.microsoft.com/office/drawing/2014/main" id="{B9295107-2043-39AC-B782-88FFC5D2A0CB}"/>
                    </a:ext>
                  </a:extLst>
                </p14:cNvPr>
                <p14:cNvContentPartPr/>
                <p14:nvPr/>
              </p14:nvContentPartPr>
              <p14:xfrm>
                <a:off x="3611141" y="3749393"/>
                <a:ext cx="97560" cy="679320"/>
              </p14:xfrm>
            </p:contentPart>
          </mc:Choice>
          <mc:Fallback xmlns="">
            <p:pic>
              <p:nvPicPr>
                <p:cNvPr id="23" name="筆跡 22">
                  <a:extLst>
                    <a:ext uri="{FF2B5EF4-FFF2-40B4-BE49-F238E27FC236}">
                      <a16:creationId xmlns:a16="http://schemas.microsoft.com/office/drawing/2014/main" id="{B9295107-2043-39AC-B782-88FFC5D2A0C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593141" y="3731753"/>
                  <a:ext cx="133200" cy="714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群組 23"/>
          <p:cNvGrpSpPr/>
          <p:nvPr/>
        </p:nvGrpSpPr>
        <p:grpSpPr>
          <a:xfrm>
            <a:off x="198999" y="80333"/>
            <a:ext cx="10780891" cy="2283612"/>
            <a:chOff x="198999" y="80333"/>
            <a:chExt cx="10780891" cy="2283612"/>
          </a:xfrm>
        </p:grpSpPr>
        <p:sp>
          <p:nvSpPr>
            <p:cNvPr id="25" name="想法泡泡: 雲朵 7">
              <a:extLst>
                <a:ext uri="{FF2B5EF4-FFF2-40B4-BE49-F238E27FC236}">
                  <a16:creationId xmlns:a16="http://schemas.microsoft.com/office/drawing/2014/main" id="{AB3A8A21-2798-B5FC-DD33-DD6AFA3AC4AA}"/>
                </a:ext>
              </a:extLst>
            </p:cNvPr>
            <p:cNvSpPr/>
            <p:nvPr/>
          </p:nvSpPr>
          <p:spPr>
            <a:xfrm>
              <a:off x="8125596" y="236355"/>
              <a:ext cx="2854294" cy="1738628"/>
            </a:xfrm>
            <a:prstGeom prst="cloudCallout">
              <a:avLst>
                <a:gd name="adj1" fmla="val 79565"/>
                <a:gd name="adj2" fmla="val -31921"/>
              </a:avLst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快遲到啦</a:t>
              </a:r>
              <a:r>
                <a:rPr lang="en-US" altLang="zh-TW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!</a:t>
              </a:r>
            </a:p>
            <a:p>
              <a:pPr algn="ctr"/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快點起床</a:t>
              </a:r>
              <a:r>
                <a:rPr lang="en-US" altLang="zh-TW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!</a:t>
              </a:r>
              <a:endParaRPr lang="zh-HK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endParaRPr>
            </a:p>
          </p:txBody>
        </p:sp>
        <p:sp>
          <p:nvSpPr>
            <p:cNvPr id="26" name="想法泡泡: 雲朵 26">
              <a:extLst>
                <a:ext uri="{FF2B5EF4-FFF2-40B4-BE49-F238E27FC236}">
                  <a16:creationId xmlns:a16="http://schemas.microsoft.com/office/drawing/2014/main" id="{81E17E8F-6868-21BD-7899-A60830112161}"/>
                </a:ext>
              </a:extLst>
            </p:cNvPr>
            <p:cNvSpPr/>
            <p:nvPr/>
          </p:nvSpPr>
          <p:spPr>
            <a:xfrm>
              <a:off x="198999" y="80333"/>
              <a:ext cx="4373001" cy="2283612"/>
            </a:xfrm>
            <a:prstGeom prst="cloudCallout">
              <a:avLst>
                <a:gd name="adj1" fmla="val -23919"/>
                <a:gd name="adj2" fmla="val 70840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HK" altLang="en-US" sz="2800" dirty="0">
                <a:solidFill>
                  <a:schemeClr val="tx1"/>
                </a:solidFill>
                <a:latin typeface="華康少女文字W5(P)" panose="040F0500000000000000" pitchFamily="82" charset="-120"/>
                <a:ea typeface="華康少女文字W5(P)" panose="040F0500000000000000" pitchFamily="82" charset="-120"/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62009408-917A-5862-FC5A-D211DFD47443}"/>
                </a:ext>
              </a:extLst>
            </p:cNvPr>
            <p:cNvSpPr txBox="1"/>
            <p:nvPr/>
          </p:nvSpPr>
          <p:spPr>
            <a:xfrm>
              <a:off x="556953" y="437309"/>
              <a:ext cx="393454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肚子很痛</a:t>
              </a:r>
              <a:r>
                <a:rPr lang="en-US" altLang="zh-TW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!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細菌兵團，你們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不要追着我</a:t>
              </a:r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，</a:t>
              </a:r>
              <a:endParaRPr lang="en-US" altLang="zh-TW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endParaRPr>
            </a:p>
            <a:p>
              <a:pPr algn="ctr"/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救命</a:t>
              </a:r>
              <a:r>
                <a:rPr lang="zh-TW" altLang="en-US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呀</a:t>
              </a:r>
              <a:r>
                <a:rPr lang="en-US" altLang="zh-TW" sz="32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rPr>
                <a:t>……</a:t>
              </a:r>
              <a:endParaRPr lang="zh-HK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101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76101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227044" y="113095"/>
            <a:ext cx="11314486" cy="3035097"/>
            <a:chOff x="227044" y="113095"/>
            <a:chExt cx="11314486" cy="3035097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C5DA7B29-9C82-1BB0-7745-9923F7F17880}"/>
                </a:ext>
              </a:extLst>
            </p:cNvPr>
            <p:cNvGrpSpPr/>
            <p:nvPr/>
          </p:nvGrpSpPr>
          <p:grpSpPr>
            <a:xfrm flipH="1">
              <a:off x="6027201" y="113095"/>
              <a:ext cx="5514329" cy="3035097"/>
              <a:chOff x="1415354" y="827968"/>
              <a:chExt cx="4375332" cy="2687407"/>
            </a:xfrm>
          </p:grpSpPr>
          <p:sp>
            <p:nvSpPr>
              <p:cNvPr id="7" name="想法泡泡: 雲朵 15">
                <a:extLst>
                  <a:ext uri="{FF2B5EF4-FFF2-40B4-BE49-F238E27FC236}">
                    <a16:creationId xmlns:a16="http://schemas.microsoft.com/office/drawing/2014/main" id="{C39799C2-2E98-DFFA-D47A-D49AB4E570F5}"/>
                  </a:ext>
                </a:extLst>
              </p:cNvPr>
              <p:cNvSpPr/>
              <p:nvPr/>
            </p:nvSpPr>
            <p:spPr>
              <a:xfrm>
                <a:off x="1415354" y="827968"/>
                <a:ext cx="4375332" cy="2687407"/>
              </a:xfrm>
              <a:prstGeom prst="cloudCallout">
                <a:avLst>
                  <a:gd name="adj1" fmla="val 58141"/>
                  <a:gd name="adj2" fmla="val 37177"/>
                </a:avLst>
              </a:prstGeom>
              <a:noFill/>
              <a:ln w="2857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607089A2-08E8-EDCC-77F0-2FA3799F9EA6}"/>
                  </a:ext>
                </a:extLst>
              </p:cNvPr>
              <p:cNvSpPr txBox="1"/>
              <p:nvPr/>
            </p:nvSpPr>
            <p:spPr>
              <a:xfrm>
                <a:off x="1592890" y="1327228"/>
                <a:ext cx="3966917" cy="17168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3000" dirty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幸好，剛才只是一場惡夢</a:t>
                </a:r>
                <a:r>
                  <a:rPr lang="en-US" altLang="zh-TW" sz="3000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!</a:t>
                </a:r>
              </a:p>
              <a:p>
                <a:pPr algn="ctr"/>
                <a:r>
                  <a:rPr lang="zh-TW" altLang="en-US" sz="3000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我</a:t>
                </a:r>
                <a:r>
                  <a:rPr lang="zh-TW" altLang="en-US" sz="3000" dirty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承諾從今天起，我要</a:t>
                </a:r>
                <a:r>
                  <a:rPr lang="zh-TW" altLang="en-US" sz="3000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做</a:t>
                </a:r>
                <a:endParaRPr lang="en-US" altLang="zh-TW" sz="30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endParaRPr>
              </a:p>
              <a:p>
                <a:pPr algn="ctr"/>
                <a:r>
                  <a:rPr lang="zh-TW" altLang="en-US" sz="3000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一個</a:t>
                </a:r>
                <a:r>
                  <a:rPr lang="zh-TW" altLang="en-US" sz="3000" dirty="0" smtClean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注重個人</a:t>
                </a:r>
                <a:r>
                  <a:rPr lang="zh-TW" altLang="en-US" sz="30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衞</a:t>
                </a:r>
                <a:r>
                  <a:rPr lang="zh-TW" altLang="en-US" sz="3000" dirty="0" smtClean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生</a:t>
                </a:r>
                <a:r>
                  <a:rPr lang="zh-TW" altLang="en-US" sz="3000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的</a:t>
                </a:r>
                <a:endParaRPr lang="en-US" altLang="zh-TW" sz="30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endParaRPr>
              </a:p>
              <a:p>
                <a:pPr algn="ctr"/>
                <a:r>
                  <a:rPr lang="zh-TW" altLang="en-US" sz="3000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小朋友</a:t>
                </a:r>
                <a:r>
                  <a:rPr lang="zh-TW" altLang="en-US" sz="3000" dirty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。</a:t>
                </a:r>
                <a:endParaRPr lang="en-US" altLang="zh-HK" sz="3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endParaRP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227044" y="210058"/>
              <a:ext cx="2133869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TW" altLang="en-US" sz="3200" dirty="0" smtClean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個人衞生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8515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4123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12145" y="266499"/>
            <a:ext cx="41665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600" spc="-14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首先，我要每天</a:t>
            </a:r>
            <a:r>
              <a:rPr lang="zh-TW" altLang="en-US" sz="3600" spc="-14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早晚</a:t>
            </a:r>
            <a:r>
              <a:rPr lang="zh-TW" altLang="en-US" sz="3600" spc="-14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用含氟化物</a:t>
            </a:r>
            <a:r>
              <a:rPr lang="zh-TW" altLang="en-US" sz="3600" spc="-14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的</a:t>
            </a:r>
            <a:r>
              <a:rPr lang="zh-TW" altLang="en-US" sz="3600" spc="-14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牙膏</a:t>
            </a:r>
            <a:r>
              <a:rPr lang="zh-TW" altLang="en-US" sz="3600" spc="17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清潔牙齒，每次約</a:t>
            </a:r>
            <a:endParaRPr lang="en-US" altLang="zh-TW" sz="3600" spc="170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algn="just"/>
            <a:r>
              <a:rPr lang="en-US" altLang="zh-TW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分鐘</a:t>
            </a:r>
            <a:r>
              <a:rPr lang="zh-TW" altLang="en-US" sz="36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。 </a:t>
            </a:r>
          </a:p>
        </p:txBody>
      </p:sp>
      <p:pic>
        <p:nvPicPr>
          <p:cNvPr id="5" name="brushing-can0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5282" y="2398095"/>
            <a:ext cx="4646170" cy="2732969"/>
          </a:xfrm>
          <a:prstGeom prst="rect">
            <a:avLst/>
          </a:prstGeom>
        </p:spPr>
      </p:pic>
      <p:sp>
        <p:nvSpPr>
          <p:cNvPr id="6" name="動作按鈕: 下一項 5">
            <a:hlinkClick r:id="" action="ppaction://hlinkshowjump?jump=nextslide" highlightClick="1"/>
          </p:cNvPr>
          <p:cNvSpPr/>
          <p:nvPr/>
        </p:nvSpPr>
        <p:spPr>
          <a:xfrm>
            <a:off x="5625282" y="4707115"/>
            <a:ext cx="482138" cy="423949"/>
          </a:xfrm>
          <a:prstGeom prst="actionButtonForwardNex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7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063" y="-100013"/>
            <a:ext cx="12430125" cy="7058025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187465" y="138019"/>
            <a:ext cx="11933183" cy="3152236"/>
            <a:chOff x="187465" y="138019"/>
            <a:chExt cx="11933183" cy="3152236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6CA7F86F-EC74-A10B-4413-7313F262E1DD}"/>
                </a:ext>
              </a:extLst>
            </p:cNvPr>
            <p:cNvGrpSpPr/>
            <p:nvPr/>
          </p:nvGrpSpPr>
          <p:grpSpPr>
            <a:xfrm>
              <a:off x="187465" y="2281730"/>
              <a:ext cx="2858439" cy="1008525"/>
              <a:chOff x="141985" y="493173"/>
              <a:chExt cx="3683699" cy="752200"/>
            </a:xfrm>
          </p:grpSpPr>
          <p:sp>
            <p:nvSpPr>
              <p:cNvPr id="4" name="圓角矩形圖說文字 3"/>
              <p:cNvSpPr/>
              <p:nvPr/>
            </p:nvSpPr>
            <p:spPr>
              <a:xfrm>
                <a:off x="277912" y="493173"/>
                <a:ext cx="3437607" cy="752200"/>
              </a:xfrm>
              <a:prstGeom prst="wedgeRoundRectCallout">
                <a:avLst>
                  <a:gd name="adj1" fmla="val 46480"/>
                  <a:gd name="adj2" fmla="val 77755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66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語音泡泡: 圓角矩形 5">
                <a:extLst>
                  <a:ext uri="{FF2B5EF4-FFF2-40B4-BE49-F238E27FC236}">
                    <a16:creationId xmlns:a16="http://schemas.microsoft.com/office/drawing/2014/main" id="{4A56FC77-EE4B-4B78-ABD4-DE36268D78AC}"/>
                  </a:ext>
                </a:extLst>
              </p:cNvPr>
              <p:cNvSpPr/>
              <p:nvPr/>
            </p:nvSpPr>
            <p:spPr>
              <a:xfrm>
                <a:off x="141985" y="530355"/>
                <a:ext cx="3683699" cy="626397"/>
              </a:xfrm>
              <a:prstGeom prst="wedgeRoundRectCallout">
                <a:avLst>
                  <a:gd name="adj1" fmla="val -15594"/>
                  <a:gd name="adj2" fmla="val 52472"/>
                  <a:gd name="adj3" fmla="val 16667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zh-TW" altLang="en-US" sz="3000" dirty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每天</a:t>
                </a:r>
                <a:r>
                  <a:rPr lang="zh-TW" altLang="en-US" sz="3000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更換衣物</a:t>
                </a:r>
                <a:r>
                  <a:rPr lang="zh-TW" altLang="en-US" sz="3000" dirty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及</a:t>
                </a:r>
                <a:r>
                  <a:rPr lang="zh-TW" altLang="en-US" sz="3000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內衣。</a:t>
                </a:r>
                <a:endParaRPr lang="zh-HK" altLang="en-US" sz="3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endParaRPr>
              </a:p>
            </p:txBody>
          </p:sp>
        </p:grpSp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4AB73874-989F-6ACB-F054-16BA11DD1BF6}"/>
                </a:ext>
              </a:extLst>
            </p:cNvPr>
            <p:cNvGrpSpPr/>
            <p:nvPr/>
          </p:nvGrpSpPr>
          <p:grpSpPr>
            <a:xfrm>
              <a:off x="609762" y="138019"/>
              <a:ext cx="3369306" cy="1675504"/>
              <a:chOff x="675603" y="1886556"/>
              <a:chExt cx="2948761" cy="1675504"/>
            </a:xfrm>
          </p:grpSpPr>
          <p:sp>
            <p:nvSpPr>
              <p:cNvPr id="7" name="語音泡泡: 橢圓形 6">
                <a:extLst>
                  <a:ext uri="{FF2B5EF4-FFF2-40B4-BE49-F238E27FC236}">
                    <a16:creationId xmlns:a16="http://schemas.microsoft.com/office/drawing/2014/main" id="{BE922F3A-8778-D57D-9F55-A31A07777463}"/>
                  </a:ext>
                </a:extLst>
              </p:cNvPr>
              <p:cNvSpPr/>
              <p:nvPr/>
            </p:nvSpPr>
            <p:spPr>
              <a:xfrm>
                <a:off x="675603" y="2125377"/>
                <a:ext cx="2948761" cy="1197861"/>
              </a:xfrm>
              <a:prstGeom prst="wedgeEllipseCallout">
                <a:avLst>
                  <a:gd name="adj1" fmla="val -44655"/>
                  <a:gd name="adj2" fmla="val 81091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TW" altLang="en-US" sz="3000" dirty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還要每天</a:t>
                </a:r>
                <a:r>
                  <a:rPr lang="zh-TW" altLang="en-US" sz="3000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洗澡</a:t>
                </a:r>
                <a:r>
                  <a:rPr lang="en-US" altLang="zh-TW" sz="3000" dirty="0" smtClean="0">
                    <a:solidFill>
                      <a:srgbClr val="7030A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+mj-cs"/>
                  </a:rPr>
                  <a:t>……</a:t>
                </a:r>
                <a:endParaRPr lang="zh-HK" altLang="en-US" sz="3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j-cs"/>
                </a:endParaRPr>
              </a:p>
            </p:txBody>
          </p:sp>
          <p:sp>
            <p:nvSpPr>
              <p:cNvPr id="8" name="雲朵形圖說文字 7"/>
              <p:cNvSpPr/>
              <p:nvPr/>
            </p:nvSpPr>
            <p:spPr>
              <a:xfrm>
                <a:off x="708200" y="1886556"/>
                <a:ext cx="2564444" cy="1675504"/>
              </a:xfrm>
              <a:prstGeom prst="cloudCallout">
                <a:avLst>
                  <a:gd name="adj1" fmla="val 43700"/>
                  <a:gd name="adj2" fmla="val 45175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語音泡泡: 圓角矩形 11">
              <a:extLst>
                <a:ext uri="{FF2B5EF4-FFF2-40B4-BE49-F238E27FC236}">
                  <a16:creationId xmlns:a16="http://schemas.microsoft.com/office/drawing/2014/main" id="{1B15E248-5BEC-47BC-028F-423E28F6BF06}"/>
                </a:ext>
              </a:extLst>
            </p:cNvPr>
            <p:cNvSpPr/>
            <p:nvPr/>
          </p:nvSpPr>
          <p:spPr>
            <a:xfrm>
              <a:off x="8077199" y="453763"/>
              <a:ext cx="4043449" cy="2118155"/>
            </a:xfrm>
            <a:prstGeom prst="wedgeRoundRectCallout">
              <a:avLst>
                <a:gd name="adj1" fmla="val -69728"/>
                <a:gd name="adj2" fmla="val 39705"/>
                <a:gd name="adj3" fmla="val 16667"/>
              </a:avLst>
            </a:prstGeom>
            <a:noFill/>
            <a:ln w="1905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3475F50-31AB-5F3E-5E81-5DF18FE8190A}"/>
              </a:ext>
            </a:extLst>
          </p:cNvPr>
          <p:cNvSpPr txBox="1"/>
          <p:nvPr/>
        </p:nvSpPr>
        <p:spPr>
          <a:xfrm>
            <a:off x="8193314" y="513252"/>
            <a:ext cx="38112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3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耳背、耳孔、鼻孔、前額和頸背都要清潔</a:t>
            </a:r>
            <a:r>
              <a:rPr lang="zh-TW" altLang="en-US" sz="3000" spc="-14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呀</a:t>
            </a:r>
            <a:r>
              <a:rPr lang="en-US" altLang="zh-TW" sz="3000" spc="-14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! </a:t>
            </a:r>
            <a:r>
              <a:rPr lang="zh-TW" altLang="en-US" sz="3000" spc="-14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這些地方都</a:t>
            </a:r>
            <a:r>
              <a:rPr lang="zh-TW" altLang="en-US" sz="3000" spc="-14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很容易</a:t>
            </a:r>
            <a:r>
              <a:rPr lang="zh-TW" altLang="en-US" sz="3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藏污垢。</a:t>
            </a:r>
          </a:p>
        </p:txBody>
      </p:sp>
    </p:spTree>
    <p:extLst>
      <p:ext uri="{BB962C8B-B14F-4D97-AF65-F5344CB8AC3E}">
        <p14:creationId xmlns:p14="http://schemas.microsoft.com/office/powerpoint/2010/main" val="349532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TM03457444[[fn=基礎]]</Template>
  <TotalTime>3961</TotalTime>
  <Words>1624</Words>
  <Application>Microsoft Office PowerPoint</Application>
  <PresentationFormat>寬螢幕</PresentationFormat>
  <Paragraphs>163</Paragraphs>
  <Slides>32</Slides>
  <Notes>2</Notes>
  <HiddenSlides>0</HiddenSlides>
  <MMClips>1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42" baseType="lpstr">
      <vt:lpstr>華康少女文字W5(P)</vt:lpstr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Webdings</vt:lpstr>
      <vt:lpstr>Office 佈景主題</vt:lpstr>
      <vt:lpstr> 常識科 自主學習活動 個人和環境衞生  教育局課程發展處 幼稚園及小學組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Sheila PS WONG/EDB; LI, Kit-ling</dc:creator>
  <cp:lastModifiedBy>CSO(K&amp;P)2</cp:lastModifiedBy>
  <cp:revision>545</cp:revision>
  <dcterms:created xsi:type="dcterms:W3CDTF">2022-11-21T06:43:04Z</dcterms:created>
  <dcterms:modified xsi:type="dcterms:W3CDTF">2022-12-29T07:52:30Z</dcterms:modified>
</cp:coreProperties>
</file>